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23"/>
  </p:notesMasterIdLst>
  <p:sldIdLst>
    <p:sldId id="256" r:id="rId4"/>
    <p:sldId id="269" r:id="rId5"/>
    <p:sldId id="270" r:id="rId6"/>
    <p:sldId id="283" r:id="rId7"/>
    <p:sldId id="275" r:id="rId8"/>
    <p:sldId id="276" r:id="rId9"/>
    <p:sldId id="273" r:id="rId10"/>
    <p:sldId id="272" r:id="rId11"/>
    <p:sldId id="274" r:id="rId12"/>
    <p:sldId id="277" r:id="rId13"/>
    <p:sldId id="278" r:id="rId14"/>
    <p:sldId id="282" r:id="rId15"/>
    <p:sldId id="279" r:id="rId16"/>
    <p:sldId id="280" r:id="rId17"/>
    <p:sldId id="281" r:id="rId18"/>
    <p:sldId id="286" r:id="rId19"/>
    <p:sldId id="284" r:id="rId20"/>
    <p:sldId id="285" r:id="rId21"/>
    <p:sldId id="267" r:id="rId22"/>
  </p:sldIdLst>
  <p:sldSz cx="10969625" cy="6170613"/>
  <p:notesSz cx="6858000" cy="9144000"/>
  <p:custDataLst>
    <p:tags r:id="rId24"/>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7" d="100"/>
          <a:sy n="97" d="100"/>
        </p:scale>
        <p:origin x="422"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19.11.2019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2.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2.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le Slid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Contents">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de-DE"/>
              <a:t>Add Text </a:t>
            </a:r>
          </a:p>
          <a:p>
            <a:pPr lvl="1"/>
            <a:r>
              <a:rPr lang="de-DE"/>
              <a:t>Zweite Ebene</a:t>
            </a:r>
          </a:p>
          <a:p>
            <a:pPr lvl="2"/>
            <a:r>
              <a:rPr lang="de-DE"/>
              <a:t>Dritte Ebene</a:t>
            </a:r>
          </a:p>
          <a:p>
            <a:pPr lvl="3"/>
            <a:r>
              <a:rPr lang="de-DE"/>
              <a:t>Vierte Ebene</a:t>
            </a:r>
          </a:p>
          <a:p>
            <a:pPr lvl="4"/>
            <a:r>
              <a:rPr lang="de-DE"/>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Full Page Graphic">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End Slid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de-DE"/>
              <a:t>Add Closing Phrase</a:t>
            </a:r>
            <a:endParaRPr lang="de-DE" dirty="0"/>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Slid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4">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Custom Title Slid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de-DE"/>
              <a:t>Add Pres. Title</a:t>
            </a:r>
            <a:endParaRPr lang="de-DE" dirty="0"/>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custDataLst>
              <p:tags r:id="rId1"/>
            </p:custDataLst>
          </p:nvPr>
        </p:nvPicPr>
        <p:blipFill>
          <a:blip r:embed="rId5"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Chapter Titl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de-DE"/>
              <a:t>Add Chapter Title</a:t>
            </a:r>
            <a:endParaRPr lang="de-DE" dirty="0"/>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custDataLst>
              <p:tags r:id="rId1"/>
            </p:custDataLst>
          </p:nvPr>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custDataLst>
              <p:tags r:id="rId2"/>
            </p:custDataLst>
          </p:nvPr>
        </p:nvPicPr>
        <p:blipFill>
          <a:blip r:embed="rId5"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de-DE"/>
              <a:t>“Add Quotation”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de-DE"/>
              <a:t>Add Conclusion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7" name="Grafik 3" descr="bottom_d2_169.png"/>
          <p:cNvPicPr>
            <a:picLocks noSel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Sl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de-DE"/>
              <a:t>Add Text</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de-DE" sz="2800" b="0" i="0" u="none" strike="noStrike" kern="1200" cap="none" spc="0" normalizeH="0" baseline="0" noProof="0">
                <a:ln>
                  <a:noFill/>
                </a:ln>
                <a:solidFill>
                  <a:srgbClr val="000000"/>
                </a:solidFill>
                <a:effectLst/>
                <a:uLnTx/>
                <a:uFillTx/>
              </a:rPr>
              <a:t>Agenda</a:t>
            </a:r>
            <a:endParaRPr kumimoji="0" lang="de-DE" sz="2800" b="0" i="0" u="none" strike="noStrike" kern="1200" cap="none" spc="0" normalizeH="0" baseline="0" noProof="0" dirty="0">
              <a:ln>
                <a:noFill/>
              </a:ln>
              <a:solidFill>
                <a:srgbClr val="000000"/>
              </a:solidFill>
              <a:effectLst/>
              <a:uLnTx/>
              <a:uFillTx/>
            </a:endParaRP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Only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de-DE"/>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a:t>Add Chapter Title</a:t>
            </a:r>
            <a:endParaRPr lang="de-DE" dirty="0"/>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2"/>
            </p:custDataLst>
          </p:nvPr>
        </p:nvPicPr>
        <p:blipFill>
          <a:blip r:embed="rId6"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de-DE"/>
              <a:t>Add Text</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de-DE" smtClean="0"/>
              <a:pPr/>
              <a:t>‹#›</a:t>
            </a:fld>
            <a:endParaRPr lang="de-DE"/>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latin typeface="+mn-lt"/>
              </a:rPr>
              <a:t>RBEI/EDS2 | 2019-10-15</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latin typeface="+mn-lt"/>
              </a:rPr>
              <a:t>©  Robert Bosch Engineering and Business Solutions Private Limited 2019. All rights reserved, also regarding any disposal, exploitation, reproduction, editing, distribution, as well as in the event of applications for industrial property rights.</a:t>
            </a:r>
            <a:endParaRPr lang="de-DE" sz="600" kern="0" baseline="0" dirty="0">
              <a:solidFill>
                <a:srgbClr val="B2B3B5"/>
              </a:solidFill>
              <a:latin typeface="+mn-lt"/>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0.xml"/><Relationship Id="rId6" Type="http://schemas.microsoft.com/office/2007/relationships/hdphoto" Target="../media/hdphoto7.wdp"/><Relationship Id="rId5" Type="http://schemas.openxmlformats.org/officeDocument/2006/relationships/image" Target="../media/image45.png"/><Relationship Id="rId4" Type="http://schemas.openxmlformats.org/officeDocument/2006/relationships/image" Target="../media/image44.jpe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6.jpeg"/><Relationship Id="rId1" Type="http://schemas.openxmlformats.org/officeDocument/2006/relationships/slideLayout" Target="../slideLayouts/slideLayout10.xml"/><Relationship Id="rId6" Type="http://schemas.microsoft.com/office/2007/relationships/hdphoto" Target="../media/hdphoto7.wdp"/><Relationship Id="rId5" Type="http://schemas.openxmlformats.org/officeDocument/2006/relationships/image" Target="../media/image45.pn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0.xml"/><Relationship Id="rId6" Type="http://schemas.openxmlformats.org/officeDocument/2006/relationships/image" Target="../media/image50.jpeg"/><Relationship Id="rId5" Type="http://schemas.openxmlformats.org/officeDocument/2006/relationships/image" Target="../media/image49.jpe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image" Target="../media/image47.jpeg"/><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0.xml"/><Relationship Id="rId5" Type="http://schemas.openxmlformats.org/officeDocument/2006/relationships/image" Target="../media/image57.jpeg"/><Relationship Id="rId4" Type="http://schemas.openxmlformats.org/officeDocument/2006/relationships/image" Target="../media/image5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3.wdp"/><Relationship Id="rId7" Type="http://schemas.openxmlformats.org/officeDocument/2006/relationships/image" Target="../media/image28.jpe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5.wdp"/><Relationship Id="rId2" Type="http://schemas.openxmlformats.org/officeDocument/2006/relationships/image" Target="../media/image30.jpeg"/><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jpe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0.xml"/><Relationship Id="rId6" Type="http://schemas.microsoft.com/office/2007/relationships/hdphoto" Target="../media/hdphoto6.wdp"/><Relationship Id="rId5" Type="http://schemas.openxmlformats.org/officeDocument/2006/relationships/image" Target="../media/image37.png"/><Relationship Id="rId4"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D82EB9-F888-4EF5-9BD3-4FB532D116CB}"/>
              </a:ext>
            </a:extLst>
          </p:cNvPr>
          <p:cNvSpPr>
            <a:spLocks noGrp="1"/>
          </p:cNvSpPr>
          <p:nvPr>
            <p:ph type="ctrTitle"/>
          </p:nvPr>
        </p:nvSpPr>
        <p:spPr/>
        <p:txBody>
          <a:bodyPr/>
          <a:lstStyle/>
          <a:p>
            <a:r>
              <a:rPr lang="de-DE" dirty="0" smtClean="0"/>
              <a:t>Intel - ocr</a:t>
            </a:r>
            <a:endParaRPr lang="de-DE" dirty="0"/>
          </a:p>
        </p:txBody>
      </p:sp>
    </p:spTree>
    <p:extLst>
      <p:ext uri="{BB962C8B-B14F-4D97-AF65-F5344CB8AC3E}">
        <p14:creationId xmlns:p14="http://schemas.microsoft.com/office/powerpoint/2010/main" val="2219787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10</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5</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463250" y="572799"/>
            <a:ext cx="1403132" cy="4750980"/>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a:solidFill>
                  <a:schemeClr val="bg1"/>
                </a:solidFill>
              </a:rPr>
              <a:t>5*4**2+3*2</a:t>
            </a:r>
          </a:p>
          <a:p>
            <a:r>
              <a:rPr lang="en-US" dirty="0">
                <a:solidFill>
                  <a:schemeClr val="bg1"/>
                </a:solidFill>
              </a:rPr>
              <a:t>5*25+6</a:t>
            </a:r>
          </a:p>
          <a:p>
            <a:r>
              <a:rPr lang="en-US" dirty="0">
                <a:solidFill>
                  <a:schemeClr val="bg1"/>
                </a:solidFill>
              </a:rPr>
              <a:t>125+6</a:t>
            </a:r>
          </a:p>
          <a:p>
            <a:r>
              <a:rPr lang="en-US" dirty="0">
                <a:solidFill>
                  <a:schemeClr val="bg1"/>
                </a:solidFill>
              </a:rPr>
              <a:t>13</a:t>
            </a:r>
            <a:r>
              <a:rPr lang="en-US" dirty="0">
                <a:solidFill>
                  <a:srgbClr val="FF0000"/>
                </a:solidFill>
              </a:rPr>
              <a:t>2</a:t>
            </a:r>
          </a:p>
          <a:p>
            <a:endParaRPr lang="en-US" dirty="0"/>
          </a:p>
          <a:p>
            <a:r>
              <a:rPr lang="en-US" dirty="0"/>
              <a:t>BOX 2</a:t>
            </a:r>
          </a:p>
          <a:p>
            <a:r>
              <a:rPr lang="en-US" dirty="0">
                <a:solidFill>
                  <a:schemeClr val="bg1"/>
                </a:solidFill>
              </a:rPr>
              <a:t>2*(5**2)+4*</a:t>
            </a:r>
            <a:r>
              <a:rPr lang="en-US" dirty="0">
                <a:solidFill>
                  <a:srgbClr val="FF0000"/>
                </a:solidFill>
              </a:rPr>
              <a:t>(</a:t>
            </a:r>
            <a:r>
              <a:rPr lang="en-US" dirty="0">
                <a:solidFill>
                  <a:schemeClr val="bg1"/>
                </a:solidFill>
              </a:rPr>
              <a:t>3)</a:t>
            </a:r>
          </a:p>
          <a:p>
            <a:r>
              <a:rPr lang="en-US" dirty="0">
                <a:solidFill>
                  <a:schemeClr val="bg1"/>
                </a:solidFill>
              </a:rPr>
              <a:t>2*25+12</a:t>
            </a:r>
          </a:p>
          <a:p>
            <a:r>
              <a:rPr lang="en-US" dirty="0">
                <a:solidFill>
                  <a:schemeClr val="bg1"/>
                </a:solidFill>
              </a:rPr>
              <a:t>58+12</a:t>
            </a:r>
          </a:p>
          <a:p>
            <a:r>
              <a:rPr lang="en-US" dirty="0">
                <a:solidFill>
                  <a:schemeClr val="bg1"/>
                </a:solidFill>
              </a:rPr>
              <a:t>62</a:t>
            </a:r>
          </a:p>
          <a:p>
            <a:endParaRPr lang="en-US" dirty="0"/>
          </a:p>
          <a:p>
            <a:endParaRPr lang="en-US" dirty="0"/>
          </a:p>
          <a:p>
            <a:r>
              <a:rPr lang="en-US" dirty="0"/>
              <a:t>BOX 3</a:t>
            </a:r>
          </a:p>
          <a:p>
            <a:r>
              <a:rPr lang="en-US" dirty="0">
                <a:solidFill>
                  <a:schemeClr val="bg1"/>
                </a:solidFill>
              </a:rPr>
              <a:t>3*4**2+7*4</a:t>
            </a:r>
          </a:p>
          <a:p>
            <a:r>
              <a:rPr lang="en-US" dirty="0">
                <a:solidFill>
                  <a:schemeClr val="bg1"/>
                </a:solidFill>
              </a:rPr>
              <a:t>3*16+28</a:t>
            </a:r>
          </a:p>
          <a:p>
            <a:r>
              <a:rPr lang="en-US" dirty="0">
                <a:solidFill>
                  <a:schemeClr val="bg1"/>
                </a:solidFill>
              </a:rPr>
              <a:t>48+28</a:t>
            </a:r>
          </a:p>
          <a:p>
            <a:r>
              <a:rPr lang="en-US" dirty="0">
                <a:solidFill>
                  <a:schemeClr val="bg1"/>
                </a:solidFill>
              </a:rPr>
              <a:t>76</a:t>
            </a:r>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29825" y="57328"/>
            <a:ext cx="3939092" cy="5571312"/>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48763" y="2034533"/>
            <a:ext cx="3581607" cy="1599004"/>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648762" y="3701158"/>
            <a:ext cx="3581607" cy="1622621"/>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5"/>
          <a:stretch>
            <a:fillRect/>
          </a:stretch>
        </p:blipFill>
        <p:spPr>
          <a:xfrm>
            <a:off x="5648761" y="648000"/>
            <a:ext cx="3581607" cy="136828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6500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38463" y="293001"/>
            <a:ext cx="4010297" cy="5672864"/>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11</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5</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463250" y="757282"/>
            <a:ext cx="1403132" cy="4819714"/>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endParaRPr lang="en-US" dirty="0"/>
          </a:p>
          <a:p>
            <a:r>
              <a:rPr lang="en-US" dirty="0"/>
              <a:t>BOX 1</a:t>
            </a:r>
          </a:p>
          <a:p>
            <a:r>
              <a:rPr lang="en-US" dirty="0">
                <a:solidFill>
                  <a:schemeClr val="bg1"/>
                </a:solidFill>
              </a:rPr>
              <a:t>1*2**2+3*4</a:t>
            </a:r>
          </a:p>
          <a:p>
            <a:r>
              <a:rPr lang="en-US" dirty="0">
                <a:solidFill>
                  <a:schemeClr val="bg1"/>
                </a:solidFill>
              </a:rPr>
              <a:t>2*4+</a:t>
            </a:r>
            <a:r>
              <a:rPr lang="en-US" dirty="0">
                <a:solidFill>
                  <a:srgbClr val="FF0000"/>
                </a:solidFill>
              </a:rPr>
              <a:t>2</a:t>
            </a:r>
            <a:r>
              <a:rPr lang="en-US" dirty="0">
                <a:solidFill>
                  <a:schemeClr val="bg1"/>
                </a:solidFill>
              </a:rPr>
              <a:t>2</a:t>
            </a:r>
          </a:p>
          <a:p>
            <a:r>
              <a:rPr lang="en-US" dirty="0">
                <a:solidFill>
                  <a:schemeClr val="bg1"/>
                </a:solidFill>
              </a:rPr>
              <a:t>4+12</a:t>
            </a:r>
          </a:p>
          <a:p>
            <a:r>
              <a:rPr lang="en-US" dirty="0">
                <a:solidFill>
                  <a:schemeClr val="bg1"/>
                </a:solidFill>
              </a:rPr>
              <a:t>16</a:t>
            </a:r>
          </a:p>
          <a:p>
            <a:endParaRPr lang="en-US" dirty="0"/>
          </a:p>
          <a:p>
            <a:r>
              <a:rPr lang="en-US" dirty="0"/>
              <a:t>BOX 2</a:t>
            </a:r>
          </a:p>
          <a:p>
            <a:r>
              <a:rPr lang="en-US" dirty="0">
                <a:solidFill>
                  <a:schemeClr val="bg1"/>
                </a:solidFill>
              </a:rPr>
              <a:t>4*10**2+12*4</a:t>
            </a:r>
          </a:p>
          <a:p>
            <a:r>
              <a:rPr lang="en-US" dirty="0">
                <a:solidFill>
                  <a:schemeClr val="bg1"/>
                </a:solidFill>
              </a:rPr>
              <a:t>4*100+48</a:t>
            </a:r>
          </a:p>
          <a:p>
            <a:r>
              <a:rPr lang="en-US" dirty="0">
                <a:solidFill>
                  <a:schemeClr val="bg1"/>
                </a:solidFill>
              </a:rPr>
              <a:t>4</a:t>
            </a:r>
            <a:r>
              <a:rPr lang="en-US" dirty="0">
                <a:solidFill>
                  <a:srgbClr val="FF0000"/>
                </a:solidFill>
              </a:rPr>
              <a:t>6</a:t>
            </a:r>
            <a:r>
              <a:rPr lang="en-US" dirty="0">
                <a:solidFill>
                  <a:schemeClr val="bg1"/>
                </a:solidFill>
              </a:rPr>
              <a:t>+48</a:t>
            </a:r>
          </a:p>
          <a:p>
            <a:r>
              <a:rPr lang="en-US" dirty="0">
                <a:solidFill>
                  <a:schemeClr val="bg1"/>
                </a:solidFill>
              </a:rPr>
              <a:t>448</a:t>
            </a:r>
          </a:p>
          <a:p>
            <a:endParaRPr lang="en-US" dirty="0"/>
          </a:p>
          <a:p>
            <a:r>
              <a:rPr lang="en-US" dirty="0"/>
              <a:t>BOX 3</a:t>
            </a:r>
          </a:p>
          <a:p>
            <a:r>
              <a:rPr lang="en-US" dirty="0">
                <a:solidFill>
                  <a:schemeClr val="bg1"/>
                </a:solidFill>
              </a:rPr>
              <a:t>10*9**2+9*5</a:t>
            </a:r>
          </a:p>
          <a:p>
            <a:r>
              <a:rPr lang="en-US" dirty="0">
                <a:solidFill>
                  <a:schemeClr val="bg1"/>
                </a:solidFill>
              </a:rPr>
              <a:t>10*</a:t>
            </a:r>
            <a:r>
              <a:rPr lang="en-US" dirty="0">
                <a:solidFill>
                  <a:srgbClr val="FF0000"/>
                </a:solidFill>
              </a:rPr>
              <a:t>0</a:t>
            </a:r>
            <a:r>
              <a:rPr lang="en-US" dirty="0">
                <a:solidFill>
                  <a:schemeClr val="bg1"/>
                </a:solidFill>
              </a:rPr>
              <a:t>+45</a:t>
            </a:r>
          </a:p>
          <a:p>
            <a:r>
              <a:rPr lang="en-US" dirty="0">
                <a:solidFill>
                  <a:schemeClr val="bg1"/>
                </a:solidFill>
              </a:rPr>
              <a:t>810</a:t>
            </a:r>
            <a:r>
              <a:rPr lang="en-US" dirty="0">
                <a:solidFill>
                  <a:srgbClr val="FF0000"/>
                </a:solidFill>
              </a:rPr>
              <a:t>*</a:t>
            </a:r>
            <a:r>
              <a:rPr lang="en-US" dirty="0">
                <a:solidFill>
                  <a:schemeClr val="bg1"/>
                </a:solidFill>
              </a:rPr>
              <a:t>+45 </a:t>
            </a:r>
          </a:p>
          <a:p>
            <a:r>
              <a:rPr lang="en-US" dirty="0">
                <a:solidFill>
                  <a:schemeClr val="bg1"/>
                </a:solidFill>
              </a:rPr>
              <a:t>855</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72437" y="4095750"/>
            <a:ext cx="3581607" cy="1481246"/>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72438" y="2402610"/>
            <a:ext cx="3581607" cy="1597076"/>
          </a:xfrm>
          <a:prstGeom prst="rect">
            <a:avLst/>
          </a:prstGeom>
          <a:ln>
            <a:solidFill>
              <a:schemeClr val="tx1"/>
            </a:solidFill>
          </a:ln>
          <a:effectLst>
            <a:outerShdw blurRad="50800" dist="38100" dir="2700000" algn="tl" rotWithShape="0">
              <a:prstClr val="black">
                <a:alpha val="40000"/>
              </a:prstClr>
            </a:outerShdw>
          </a:effectLst>
        </p:spPr>
      </p:pic>
      <p:cxnSp>
        <p:nvCxnSpPr>
          <p:cNvPr id="16" name="Straight Arrow Connector 15"/>
          <p:cNvCxnSpPr/>
          <p:nvPr/>
        </p:nvCxnSpPr>
        <p:spPr>
          <a:xfrm flipV="1">
            <a:off x="1363717" y="3563007"/>
            <a:ext cx="1434662" cy="43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63717" y="3999686"/>
            <a:ext cx="1615966" cy="108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5572437" y="828687"/>
            <a:ext cx="3581607" cy="1573923"/>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129490" y="3781346"/>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Errors</a:t>
            </a:r>
          </a:p>
          <a:p>
            <a:pPr marL="342900" marR="0" indent="-342900" defTabSz="914400" eaLnBrk="1" fontAlgn="auto" latinLnBrk="0" hangingPunct="1">
              <a:lnSpc>
                <a:spcPts val="2300"/>
              </a:lnSpc>
              <a:spcBef>
                <a:spcPts val="500"/>
              </a:spcBef>
              <a:spcAft>
                <a:spcPts val="0"/>
              </a:spcAft>
              <a:buClrTx/>
              <a:buSzTx/>
              <a:buFontTx/>
              <a:buAutoNum type="arabicPeriod"/>
              <a:tabLst/>
            </a:pPr>
            <a:r>
              <a:rPr lang="en-US" kern="0" dirty="0" smtClean="0">
                <a:solidFill>
                  <a:srgbClr val="000000"/>
                </a:solidFill>
              </a:rPr>
              <a:t>Joined </a:t>
            </a:r>
            <a:br>
              <a:rPr lang="en-US" kern="0" dirty="0" smtClean="0">
                <a:solidFill>
                  <a:srgbClr val="000000"/>
                </a:solidFill>
              </a:rPr>
            </a:br>
            <a:r>
              <a:rPr lang="en-US" kern="0" dirty="0" smtClean="0">
                <a:solidFill>
                  <a:srgbClr val="000000"/>
                </a:solidFill>
              </a:rPr>
              <a:t>Chars</a:t>
            </a:r>
          </a:p>
          <a:p>
            <a:pPr marL="342900" marR="0" indent="-342900" defTabSz="914400" eaLnBrk="1" fontAlgn="auto" latinLnBrk="0" hangingPunct="1">
              <a:lnSpc>
                <a:spcPts val="23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Big noise</a:t>
            </a:r>
          </a:p>
        </p:txBody>
      </p:sp>
    </p:spTree>
    <p:extLst>
      <p:ext uri="{BB962C8B-B14F-4D97-AF65-F5344CB8AC3E}">
        <p14:creationId xmlns:p14="http://schemas.microsoft.com/office/powerpoint/2010/main" val="37310046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19251" y="323053"/>
            <a:ext cx="3953186" cy="5592076"/>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12</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5</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463250" y="757282"/>
            <a:ext cx="1403132" cy="4819714"/>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endParaRPr lang="en-US" dirty="0"/>
          </a:p>
          <a:p>
            <a:r>
              <a:rPr lang="en-US" dirty="0"/>
              <a:t>BOX 1</a:t>
            </a:r>
          </a:p>
          <a:p>
            <a:r>
              <a:rPr lang="en-US" dirty="0">
                <a:solidFill>
                  <a:schemeClr val="bg1"/>
                </a:solidFill>
              </a:rPr>
              <a:t>1*2**2+3*4</a:t>
            </a:r>
          </a:p>
          <a:p>
            <a:r>
              <a:rPr lang="en-US" dirty="0">
                <a:solidFill>
                  <a:schemeClr val="bg1"/>
                </a:solidFill>
              </a:rPr>
              <a:t>2*4+</a:t>
            </a:r>
            <a:r>
              <a:rPr lang="en-US" dirty="0">
                <a:solidFill>
                  <a:srgbClr val="FF0000"/>
                </a:solidFill>
              </a:rPr>
              <a:t>2</a:t>
            </a:r>
            <a:r>
              <a:rPr lang="en-US" dirty="0">
                <a:solidFill>
                  <a:schemeClr val="bg1"/>
                </a:solidFill>
              </a:rPr>
              <a:t>2</a:t>
            </a:r>
          </a:p>
          <a:p>
            <a:r>
              <a:rPr lang="en-US" dirty="0">
                <a:solidFill>
                  <a:schemeClr val="bg1"/>
                </a:solidFill>
              </a:rPr>
              <a:t>4+12</a:t>
            </a:r>
          </a:p>
          <a:p>
            <a:r>
              <a:rPr lang="en-US" dirty="0">
                <a:solidFill>
                  <a:schemeClr val="bg1"/>
                </a:solidFill>
              </a:rPr>
              <a:t>16</a:t>
            </a:r>
          </a:p>
          <a:p>
            <a:endParaRPr lang="en-US" dirty="0"/>
          </a:p>
          <a:p>
            <a:r>
              <a:rPr lang="en-US" dirty="0"/>
              <a:t>BOX 2</a:t>
            </a:r>
          </a:p>
          <a:p>
            <a:r>
              <a:rPr lang="en-US" dirty="0">
                <a:solidFill>
                  <a:schemeClr val="bg1"/>
                </a:solidFill>
              </a:rPr>
              <a:t>4*10**2+12*4</a:t>
            </a:r>
          </a:p>
          <a:p>
            <a:r>
              <a:rPr lang="en-US" dirty="0">
                <a:solidFill>
                  <a:schemeClr val="bg1"/>
                </a:solidFill>
              </a:rPr>
              <a:t>4*100+48</a:t>
            </a:r>
          </a:p>
          <a:p>
            <a:r>
              <a:rPr lang="en-US" dirty="0" smtClean="0">
                <a:solidFill>
                  <a:schemeClr val="bg1"/>
                </a:solidFill>
              </a:rPr>
              <a:t>400+48</a:t>
            </a:r>
            <a:endParaRPr lang="en-US" dirty="0">
              <a:solidFill>
                <a:schemeClr val="bg1"/>
              </a:solidFill>
            </a:endParaRPr>
          </a:p>
          <a:p>
            <a:r>
              <a:rPr lang="en-US" dirty="0">
                <a:solidFill>
                  <a:schemeClr val="bg1"/>
                </a:solidFill>
              </a:rPr>
              <a:t>448</a:t>
            </a:r>
          </a:p>
          <a:p>
            <a:endParaRPr lang="en-US" dirty="0"/>
          </a:p>
          <a:p>
            <a:r>
              <a:rPr lang="en-US" dirty="0"/>
              <a:t>BOX 3</a:t>
            </a:r>
          </a:p>
          <a:p>
            <a:r>
              <a:rPr lang="en-US" dirty="0">
                <a:solidFill>
                  <a:schemeClr val="bg1"/>
                </a:solidFill>
              </a:rPr>
              <a:t>10*9**2+9*5</a:t>
            </a:r>
          </a:p>
          <a:p>
            <a:r>
              <a:rPr lang="en-US" dirty="0" smtClean="0">
                <a:solidFill>
                  <a:schemeClr val="bg1"/>
                </a:solidFill>
              </a:rPr>
              <a:t>10*81+45</a:t>
            </a:r>
            <a:endParaRPr lang="en-US" dirty="0">
              <a:solidFill>
                <a:schemeClr val="bg1"/>
              </a:solidFill>
            </a:endParaRPr>
          </a:p>
          <a:p>
            <a:r>
              <a:rPr lang="en-US" dirty="0" smtClean="0">
                <a:solidFill>
                  <a:schemeClr val="bg1"/>
                </a:solidFill>
              </a:rPr>
              <a:t>810+45 </a:t>
            </a:r>
            <a:endParaRPr lang="en-US" dirty="0">
              <a:solidFill>
                <a:schemeClr val="bg1"/>
              </a:solidFill>
            </a:endParaRPr>
          </a:p>
          <a:p>
            <a:r>
              <a:rPr lang="en-US" dirty="0">
                <a:solidFill>
                  <a:schemeClr val="bg1"/>
                </a:solidFill>
              </a:rPr>
              <a:t>855</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72437" y="4095750"/>
            <a:ext cx="3581607" cy="1481246"/>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572438" y="2402610"/>
            <a:ext cx="3581607" cy="1597076"/>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5572437" y="828687"/>
            <a:ext cx="3581607" cy="1573923"/>
          </a:xfrm>
          <a:prstGeom prst="rect">
            <a:avLst/>
          </a:prstGeom>
          <a:ln>
            <a:solidFill>
              <a:schemeClr val="tx1"/>
            </a:solidFill>
          </a:ln>
          <a:effectLst>
            <a:outerShdw blurRad="50800" dist="38100" dir="2700000" algn="tl" rotWithShape="0">
              <a:prstClr val="black">
                <a:alpha val="40000"/>
              </a:prstClr>
            </a:outerShdw>
          </a:effectLst>
        </p:spPr>
      </p:pic>
      <p:cxnSp>
        <p:nvCxnSpPr>
          <p:cNvPr id="17" name="Straight Arrow Connector 16"/>
          <p:cNvCxnSpPr/>
          <p:nvPr/>
        </p:nvCxnSpPr>
        <p:spPr>
          <a:xfrm flipV="1">
            <a:off x="1363717" y="3552825"/>
            <a:ext cx="1434662" cy="446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387" y="363855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Errors</a:t>
            </a:r>
          </a:p>
          <a:p>
            <a:pPr marR="0" defTabSz="914400" eaLnBrk="1" fontAlgn="auto" latinLnBrk="0" hangingPunct="1">
              <a:lnSpc>
                <a:spcPts val="2300"/>
              </a:lnSpc>
              <a:spcBef>
                <a:spcPts val="500"/>
              </a:spcBef>
              <a:spcAft>
                <a:spcPts val="0"/>
              </a:spcAft>
              <a:buClrTx/>
              <a:buSzTx/>
              <a:buFontTx/>
              <a:buNone/>
              <a:tabLst/>
            </a:pPr>
            <a:r>
              <a:rPr lang="en-US" kern="0" dirty="0" smtClean="0">
                <a:solidFill>
                  <a:srgbClr val="000000"/>
                </a:solidFill>
              </a:rPr>
              <a:t>Removed</a:t>
            </a:r>
          </a:p>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0000"/>
                </a:solidFill>
                <a:effectLst/>
                <a:uLnTx/>
                <a:uFillTx/>
              </a:rPr>
              <a:t>Manually for</a:t>
            </a:r>
          </a:p>
          <a:p>
            <a:pPr marR="0" defTabSz="914400" eaLnBrk="1" fontAlgn="auto" latinLnBrk="0" hangingPunct="1">
              <a:lnSpc>
                <a:spcPts val="2300"/>
              </a:lnSpc>
              <a:spcBef>
                <a:spcPts val="500"/>
              </a:spcBef>
              <a:spcAft>
                <a:spcPts val="0"/>
              </a:spcAft>
              <a:buClrTx/>
              <a:buSzTx/>
              <a:buFontTx/>
              <a:buNone/>
              <a:tabLst/>
            </a:pPr>
            <a:r>
              <a:rPr lang="en-US" kern="0" dirty="0" smtClean="0">
                <a:solidFill>
                  <a:srgbClr val="000000"/>
                </a:solidFill>
              </a:rPr>
              <a:t>Testing:</a:t>
            </a:r>
          </a:p>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B050"/>
                </a:solidFill>
                <a:effectLst/>
                <a:uLnTx/>
                <a:uFillTx/>
              </a:rPr>
              <a:t>PASS</a:t>
            </a:r>
          </a:p>
        </p:txBody>
      </p:sp>
      <p:cxnSp>
        <p:nvCxnSpPr>
          <p:cNvPr id="20" name="Straight Arrow Connector 19"/>
          <p:cNvCxnSpPr/>
          <p:nvPr/>
        </p:nvCxnSpPr>
        <p:spPr>
          <a:xfrm>
            <a:off x="1363717" y="3999686"/>
            <a:ext cx="1434662" cy="7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183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61710" y="431770"/>
            <a:ext cx="3918657" cy="5538755"/>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13</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6</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463250" y="757282"/>
            <a:ext cx="1403132" cy="4871358"/>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a:solidFill>
                  <a:schemeClr val="bg1"/>
                </a:solidFill>
              </a:rPr>
              <a:t>6</a:t>
            </a:r>
            <a:r>
              <a:rPr lang="en-US" dirty="0" smtClean="0">
                <a:solidFill>
                  <a:schemeClr val="bg1"/>
                </a:solidFill>
              </a:rPr>
              <a:t>*7</a:t>
            </a:r>
            <a:r>
              <a:rPr lang="en-US" dirty="0">
                <a:solidFill>
                  <a:schemeClr val="bg1"/>
                </a:solidFill>
              </a:rPr>
              <a:t>**2+9*3</a:t>
            </a:r>
          </a:p>
          <a:p>
            <a:r>
              <a:rPr lang="en-US" dirty="0">
                <a:solidFill>
                  <a:schemeClr val="bg1"/>
                </a:solidFill>
              </a:rPr>
              <a:t>6*49+28</a:t>
            </a:r>
          </a:p>
          <a:p>
            <a:r>
              <a:rPr lang="en-US" dirty="0">
                <a:solidFill>
                  <a:schemeClr val="bg1"/>
                </a:solidFill>
              </a:rPr>
              <a:t>294+ </a:t>
            </a:r>
            <a:r>
              <a:rPr lang="en-US" dirty="0">
                <a:solidFill>
                  <a:srgbClr val="FF0000"/>
                </a:solidFill>
              </a:rPr>
              <a:t>+  </a:t>
            </a:r>
          </a:p>
          <a:p>
            <a:r>
              <a:rPr lang="en-US" sz="400" dirty="0"/>
              <a:t>unexpected EOF </a:t>
            </a:r>
            <a:endParaRPr lang="en-US" sz="400" dirty="0" smtClean="0"/>
          </a:p>
          <a:p>
            <a:r>
              <a:rPr lang="en-US" sz="400" dirty="0" smtClean="0"/>
              <a:t>while </a:t>
            </a:r>
            <a:r>
              <a:rPr lang="en-US" sz="400" dirty="0"/>
              <a:t>parsing (&lt;unknown&gt;, line 1)</a:t>
            </a:r>
          </a:p>
          <a:p>
            <a:r>
              <a:rPr lang="en-US" dirty="0">
                <a:solidFill>
                  <a:schemeClr val="bg1"/>
                </a:solidFill>
              </a:rPr>
              <a:t>322</a:t>
            </a:r>
          </a:p>
          <a:p>
            <a:endParaRPr lang="en-US" dirty="0"/>
          </a:p>
          <a:p>
            <a:r>
              <a:rPr lang="en-US" dirty="0"/>
              <a:t>BOX 2</a:t>
            </a:r>
          </a:p>
          <a:p>
            <a:r>
              <a:rPr lang="en-US" dirty="0">
                <a:solidFill>
                  <a:schemeClr val="bg1"/>
                </a:solidFill>
              </a:rPr>
              <a:t>3*2**2+8*5</a:t>
            </a:r>
          </a:p>
          <a:p>
            <a:r>
              <a:rPr lang="en-US" dirty="0">
                <a:solidFill>
                  <a:schemeClr val="bg1"/>
                </a:solidFill>
              </a:rPr>
              <a:t>3*4+40</a:t>
            </a:r>
          </a:p>
          <a:p>
            <a:r>
              <a:rPr lang="en-US" dirty="0" smtClean="0">
                <a:solidFill>
                  <a:schemeClr val="bg1"/>
                </a:solidFill>
              </a:rPr>
              <a:t>12+40</a:t>
            </a:r>
            <a:endParaRPr lang="en-US" dirty="0">
              <a:solidFill>
                <a:schemeClr val="bg1"/>
              </a:solidFill>
            </a:endParaRPr>
          </a:p>
          <a:p>
            <a:r>
              <a:rPr lang="en-US" dirty="0" smtClean="0">
                <a:solidFill>
                  <a:schemeClr val="bg1"/>
                </a:solidFill>
              </a:rPr>
              <a:t>54</a:t>
            </a:r>
            <a:endParaRPr lang="en-US" dirty="0">
              <a:solidFill>
                <a:schemeClr val="bg1"/>
              </a:solidFill>
            </a:endParaRPr>
          </a:p>
          <a:p>
            <a:endParaRPr lang="en-US" dirty="0"/>
          </a:p>
          <a:p>
            <a:r>
              <a:rPr lang="en-US" dirty="0"/>
              <a:t>BOX 3</a:t>
            </a:r>
          </a:p>
          <a:p>
            <a:r>
              <a:rPr lang="en-US" dirty="0">
                <a:solidFill>
                  <a:schemeClr val="bg1"/>
                </a:solidFill>
              </a:rPr>
              <a:t>9*4**2+5*7</a:t>
            </a:r>
          </a:p>
          <a:p>
            <a:r>
              <a:rPr lang="en-US" dirty="0">
                <a:solidFill>
                  <a:schemeClr val="bg1"/>
                </a:solidFill>
              </a:rPr>
              <a:t>9*16+35</a:t>
            </a:r>
          </a:p>
          <a:p>
            <a:r>
              <a:rPr lang="en-US" dirty="0">
                <a:solidFill>
                  <a:schemeClr val="bg1"/>
                </a:solidFill>
              </a:rPr>
              <a:t>156+35</a:t>
            </a:r>
          </a:p>
          <a:p>
            <a:r>
              <a:rPr lang="en-US" dirty="0">
                <a:solidFill>
                  <a:schemeClr val="bg1"/>
                </a:solidFill>
              </a:rPr>
              <a:t>181</a:t>
            </a:r>
          </a:p>
        </p:txBody>
      </p:sp>
      <p:pic>
        <p:nvPicPr>
          <p:cNvPr id="4" name="Picture 3"/>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29000"/>
                    </a14:imgEffect>
                  </a14:imgLayer>
                </a14:imgProps>
              </a:ext>
              <a:ext uri="{28A0092B-C50C-407E-A947-70E740481C1C}">
                <a14:useLocalDpi xmlns:a14="http://schemas.microsoft.com/office/drawing/2010/main" val="0"/>
              </a:ext>
            </a:extLst>
          </a:blip>
          <a:stretch>
            <a:fillRect/>
          </a:stretch>
        </p:blipFill>
        <p:spPr>
          <a:xfrm>
            <a:off x="5474576" y="820571"/>
            <a:ext cx="3919516" cy="1796506"/>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74575" y="2530036"/>
            <a:ext cx="3918657" cy="1759217"/>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467621" y="4115694"/>
            <a:ext cx="3925612" cy="151294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6503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61710" y="431770"/>
            <a:ext cx="3918657" cy="5538755"/>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14</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6</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474575" y="2530036"/>
            <a:ext cx="3918657" cy="1759217"/>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467621" y="4115694"/>
            <a:ext cx="3925612" cy="1512946"/>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5"/>
          <a:stretch>
            <a:fillRect/>
          </a:stretch>
        </p:blipFill>
        <p:spPr>
          <a:xfrm>
            <a:off x="266700" y="3191340"/>
            <a:ext cx="5114214" cy="2359172"/>
          </a:xfrm>
          <a:prstGeom prst="rect">
            <a:avLst/>
          </a:prstGeom>
        </p:spPr>
      </p:pic>
      <p:sp>
        <p:nvSpPr>
          <p:cNvPr id="14" name="Down Arrow 13"/>
          <p:cNvSpPr/>
          <p:nvPr/>
        </p:nvSpPr>
        <p:spPr>
          <a:xfrm>
            <a:off x="2554014" y="2617077"/>
            <a:ext cx="363455" cy="496135"/>
          </a:xfrm>
          <a:prstGeom prst="downArrow">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5" name="TextBox 14"/>
          <p:cNvSpPr txBox="1"/>
          <p:nvPr/>
        </p:nvSpPr>
        <p:spPr>
          <a:xfrm>
            <a:off x="9463250" y="757282"/>
            <a:ext cx="1403132" cy="4871358"/>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a:solidFill>
                  <a:schemeClr val="bg1"/>
                </a:solidFill>
              </a:rPr>
              <a:t>6</a:t>
            </a:r>
            <a:r>
              <a:rPr lang="en-US" dirty="0" smtClean="0">
                <a:solidFill>
                  <a:schemeClr val="bg1"/>
                </a:solidFill>
              </a:rPr>
              <a:t>*7</a:t>
            </a:r>
            <a:r>
              <a:rPr lang="en-US" dirty="0">
                <a:solidFill>
                  <a:schemeClr val="bg1"/>
                </a:solidFill>
              </a:rPr>
              <a:t>**2+9*3</a:t>
            </a:r>
          </a:p>
          <a:p>
            <a:r>
              <a:rPr lang="en-US" dirty="0">
                <a:solidFill>
                  <a:schemeClr val="bg1"/>
                </a:solidFill>
              </a:rPr>
              <a:t>6*49+28</a:t>
            </a:r>
          </a:p>
          <a:p>
            <a:r>
              <a:rPr lang="en-US" dirty="0" smtClean="0">
                <a:solidFill>
                  <a:schemeClr val="bg1"/>
                </a:solidFill>
              </a:rPr>
              <a:t>294+28</a:t>
            </a:r>
            <a:endParaRPr lang="en-US" dirty="0">
              <a:solidFill>
                <a:srgbClr val="FF0000"/>
              </a:solidFill>
            </a:endParaRPr>
          </a:p>
          <a:p>
            <a:r>
              <a:rPr lang="en-US" dirty="0" smtClean="0">
                <a:solidFill>
                  <a:schemeClr val="bg1"/>
                </a:solidFill>
              </a:rPr>
              <a:t>322</a:t>
            </a:r>
            <a:endParaRPr lang="en-US" dirty="0">
              <a:solidFill>
                <a:schemeClr val="bg1"/>
              </a:solidFill>
            </a:endParaRPr>
          </a:p>
          <a:p>
            <a:endParaRPr lang="en-US" dirty="0"/>
          </a:p>
          <a:p>
            <a:r>
              <a:rPr lang="en-US" dirty="0"/>
              <a:t>BOX 2</a:t>
            </a:r>
          </a:p>
          <a:p>
            <a:r>
              <a:rPr lang="en-US" dirty="0">
                <a:solidFill>
                  <a:schemeClr val="bg1"/>
                </a:solidFill>
              </a:rPr>
              <a:t>3*2**2+8*5</a:t>
            </a:r>
          </a:p>
          <a:p>
            <a:r>
              <a:rPr lang="en-US" dirty="0">
                <a:solidFill>
                  <a:schemeClr val="bg1"/>
                </a:solidFill>
              </a:rPr>
              <a:t>3*4+40</a:t>
            </a:r>
          </a:p>
          <a:p>
            <a:r>
              <a:rPr lang="en-US" dirty="0" smtClean="0">
                <a:solidFill>
                  <a:schemeClr val="bg1"/>
                </a:solidFill>
              </a:rPr>
              <a:t>12+40</a:t>
            </a:r>
            <a:endParaRPr lang="en-US" dirty="0">
              <a:solidFill>
                <a:schemeClr val="bg1"/>
              </a:solidFill>
            </a:endParaRPr>
          </a:p>
          <a:p>
            <a:r>
              <a:rPr lang="en-US" dirty="0" smtClean="0">
                <a:solidFill>
                  <a:schemeClr val="bg1"/>
                </a:solidFill>
              </a:rPr>
              <a:t>54</a:t>
            </a:r>
            <a:endParaRPr lang="en-US" dirty="0">
              <a:solidFill>
                <a:schemeClr val="bg1"/>
              </a:solidFill>
            </a:endParaRPr>
          </a:p>
          <a:p>
            <a:endParaRPr lang="en-US" dirty="0"/>
          </a:p>
          <a:p>
            <a:r>
              <a:rPr lang="en-US" dirty="0"/>
              <a:t>BOX 3</a:t>
            </a:r>
          </a:p>
          <a:p>
            <a:r>
              <a:rPr lang="en-US" dirty="0">
                <a:solidFill>
                  <a:schemeClr val="bg1"/>
                </a:solidFill>
              </a:rPr>
              <a:t>9*4**2+5*7</a:t>
            </a:r>
          </a:p>
          <a:p>
            <a:r>
              <a:rPr lang="en-US" dirty="0">
                <a:solidFill>
                  <a:schemeClr val="bg1"/>
                </a:solidFill>
              </a:rPr>
              <a:t>9*16+35</a:t>
            </a:r>
          </a:p>
          <a:p>
            <a:r>
              <a:rPr lang="en-US" dirty="0">
                <a:solidFill>
                  <a:schemeClr val="bg1"/>
                </a:solidFill>
              </a:rPr>
              <a:t>156+35</a:t>
            </a:r>
          </a:p>
          <a:p>
            <a:r>
              <a:rPr lang="en-US" dirty="0">
                <a:solidFill>
                  <a:schemeClr val="bg1"/>
                </a:solidFill>
              </a:rPr>
              <a:t>181</a:t>
            </a:r>
          </a:p>
        </p:txBody>
      </p:sp>
      <p:sp>
        <p:nvSpPr>
          <p:cNvPr id="12" name="TextBox 11"/>
          <p:cNvSpPr txBox="1"/>
          <p:nvPr/>
        </p:nvSpPr>
        <p:spPr>
          <a:xfrm>
            <a:off x="265840" y="2465522"/>
            <a:ext cx="2411899" cy="353963"/>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smtClean="0">
                <a:ln>
                  <a:noFill/>
                </a:ln>
                <a:solidFill>
                  <a:srgbClr val="000000"/>
                </a:solidFill>
                <a:effectLst/>
                <a:uLnTx/>
                <a:uFillTx/>
              </a:rPr>
              <a:t>Manually</a:t>
            </a:r>
            <a:r>
              <a:rPr kumimoji="0" lang="en-US" sz="1200" b="0" i="0" u="none" strike="noStrike" kern="0" cap="none" spc="0" normalizeH="0" noProof="0" dirty="0" smtClean="0">
                <a:ln>
                  <a:noFill/>
                </a:ln>
                <a:solidFill>
                  <a:srgbClr val="000000"/>
                </a:solidFill>
                <a:effectLst/>
                <a:uLnTx/>
                <a:uFillTx/>
              </a:rPr>
              <a:t> Tested by </a:t>
            </a:r>
            <a:br>
              <a:rPr kumimoji="0" lang="en-US" sz="1200" b="0" i="0" u="none" strike="noStrike" kern="0" cap="none" spc="0" normalizeH="0" noProof="0" dirty="0" smtClean="0">
                <a:ln>
                  <a:noFill/>
                </a:ln>
                <a:solidFill>
                  <a:srgbClr val="000000"/>
                </a:solidFill>
                <a:effectLst/>
                <a:uLnTx/>
                <a:uFillTx/>
              </a:rPr>
            </a:br>
            <a:r>
              <a:rPr kumimoji="0" lang="en-US" sz="1200" b="0" i="0" u="none" strike="noStrike" kern="0" cap="none" spc="0" normalizeH="0" noProof="0" dirty="0" smtClean="0">
                <a:ln>
                  <a:noFill/>
                </a:ln>
                <a:solidFill>
                  <a:srgbClr val="000000"/>
                </a:solidFill>
                <a:effectLst/>
                <a:uLnTx/>
                <a:uFillTx/>
              </a:rPr>
              <a:t>removing error : </a:t>
            </a:r>
            <a:r>
              <a:rPr kumimoji="0" lang="en-US" sz="1200" b="0" i="0" u="none" strike="noStrike" kern="0" cap="none" spc="0" normalizeH="0" noProof="0" dirty="0" smtClean="0">
                <a:ln>
                  <a:noFill/>
                </a:ln>
                <a:solidFill>
                  <a:srgbClr val="00B050"/>
                </a:solidFill>
                <a:effectLst/>
                <a:uLnTx/>
                <a:uFillTx/>
              </a:rPr>
              <a:t>PASS</a:t>
            </a:r>
            <a:endParaRPr kumimoji="0" lang="en-US" sz="1200" b="0" i="0" u="none" strike="noStrike" kern="0" cap="none" spc="0" normalizeH="0" baseline="0" noProof="0" dirty="0" smtClean="0">
              <a:ln>
                <a:noFill/>
              </a:ln>
              <a:solidFill>
                <a:srgbClr val="00B050"/>
              </a:solidFill>
              <a:effectLst/>
              <a:uLnTx/>
              <a:uFillTx/>
            </a:endParaRPr>
          </a:p>
        </p:txBody>
      </p:sp>
      <p:sp>
        <p:nvSpPr>
          <p:cNvPr id="16" name="TextBox 15"/>
          <p:cNvSpPr txBox="1"/>
          <p:nvPr/>
        </p:nvSpPr>
        <p:spPr>
          <a:xfrm>
            <a:off x="4006816" y="408513"/>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chemeClr val="bg1">
                    <a:lumMod val="75000"/>
                  </a:schemeClr>
                </a:solidFill>
                <a:effectLst/>
                <a:uLnTx/>
                <a:uFillTx/>
              </a:rPr>
              <a:t>Errors</a:t>
            </a:r>
          </a:p>
          <a:p>
            <a:pPr marR="0" defTabSz="914400" eaLnBrk="1" fontAlgn="auto" latinLnBrk="0" hangingPunct="1">
              <a:lnSpc>
                <a:spcPts val="2300"/>
              </a:lnSpc>
              <a:spcBef>
                <a:spcPts val="500"/>
              </a:spcBef>
              <a:spcAft>
                <a:spcPts val="0"/>
              </a:spcAft>
              <a:buClrTx/>
              <a:buSzTx/>
              <a:buFontTx/>
              <a:buNone/>
              <a:tabLst/>
            </a:pPr>
            <a:r>
              <a:rPr lang="en-US" kern="0" dirty="0" smtClean="0">
                <a:solidFill>
                  <a:schemeClr val="bg1">
                    <a:lumMod val="75000"/>
                  </a:schemeClr>
                </a:solidFill>
              </a:rPr>
              <a:t>Removed</a:t>
            </a:r>
          </a:p>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chemeClr val="bg1">
                    <a:lumMod val="75000"/>
                  </a:schemeClr>
                </a:solidFill>
                <a:effectLst/>
                <a:uLnTx/>
                <a:uFillTx/>
              </a:rPr>
              <a:t>Manually for</a:t>
            </a:r>
          </a:p>
          <a:p>
            <a:pPr marR="0" defTabSz="914400" eaLnBrk="1" fontAlgn="auto" latinLnBrk="0" hangingPunct="1">
              <a:lnSpc>
                <a:spcPts val="2300"/>
              </a:lnSpc>
              <a:spcBef>
                <a:spcPts val="500"/>
              </a:spcBef>
              <a:spcAft>
                <a:spcPts val="0"/>
              </a:spcAft>
              <a:buClrTx/>
              <a:buSzTx/>
              <a:buFontTx/>
              <a:buNone/>
              <a:tabLst/>
            </a:pPr>
            <a:r>
              <a:rPr lang="en-US" kern="0" dirty="0" smtClean="0">
                <a:solidFill>
                  <a:schemeClr val="bg1">
                    <a:lumMod val="75000"/>
                  </a:schemeClr>
                </a:solidFill>
              </a:rPr>
              <a:t>Testing</a:t>
            </a:r>
            <a:r>
              <a:rPr lang="en-US" kern="0" dirty="0" smtClean="0">
                <a:solidFill>
                  <a:srgbClr val="000000"/>
                </a:solidFill>
              </a:rPr>
              <a:t>:</a:t>
            </a:r>
          </a:p>
          <a:p>
            <a:pPr marR="0" defTabSz="914400" eaLnBrk="1" fontAlgn="auto" latinLnBrk="0" hangingPunct="1">
              <a:lnSpc>
                <a:spcPts val="2300"/>
              </a:lnSpc>
              <a:spcBef>
                <a:spcPts val="500"/>
              </a:spcBef>
              <a:spcAft>
                <a:spcPts val="0"/>
              </a:spcAft>
              <a:buClrTx/>
              <a:buSzTx/>
              <a:buFontTx/>
              <a:buNone/>
              <a:tabLst/>
            </a:pPr>
            <a:r>
              <a:rPr kumimoji="0" lang="en-US" sz="1800" b="0" i="0" u="none" strike="noStrike" kern="0" cap="none" spc="0" normalizeH="0" baseline="0" noProof="0" dirty="0" smtClean="0">
                <a:ln>
                  <a:noFill/>
                </a:ln>
                <a:solidFill>
                  <a:srgbClr val="00B050"/>
                </a:solidFill>
                <a:effectLst/>
                <a:uLnTx/>
                <a:uFillTx/>
              </a:rPr>
              <a:t>PASS</a:t>
            </a:r>
          </a:p>
        </p:txBody>
      </p:sp>
      <p:pic>
        <p:nvPicPr>
          <p:cNvPr id="13" name="Picture 12"/>
          <p:cNvPicPr>
            <a:picLocks noChangeAspect="1"/>
          </p:cNvPicPr>
          <p:nvPr/>
        </p:nvPicPr>
        <p:blipFill>
          <a:blip r:embed="rId6"/>
          <a:stretch>
            <a:fillRect/>
          </a:stretch>
        </p:blipFill>
        <p:spPr>
          <a:xfrm>
            <a:off x="266700" y="160338"/>
            <a:ext cx="5114214" cy="2331530"/>
          </a:xfrm>
          <a:prstGeom prst="rect">
            <a:avLst/>
          </a:prstGeom>
        </p:spPr>
      </p:pic>
      <p:sp>
        <p:nvSpPr>
          <p:cNvPr id="18" name="Rectangle 17"/>
          <p:cNvSpPr/>
          <p:nvPr/>
        </p:nvSpPr>
        <p:spPr>
          <a:xfrm>
            <a:off x="1584738" y="1114927"/>
            <a:ext cx="482187" cy="381607"/>
          </a:xfrm>
          <a:prstGeom prst="rect">
            <a:avLst/>
          </a:prstGeom>
          <a:noFill/>
          <a:ln w="3175"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19" name="Rectangle 18"/>
          <p:cNvSpPr/>
          <p:nvPr/>
        </p:nvSpPr>
        <p:spPr>
          <a:xfrm>
            <a:off x="1584738" y="4209001"/>
            <a:ext cx="482187" cy="353474"/>
          </a:xfrm>
          <a:prstGeom prst="rect">
            <a:avLst/>
          </a:prstGeom>
          <a:noFill/>
          <a:ln w="3175"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20" name="Picture 19"/>
          <p:cNvPicPr>
            <a:picLocks noChangeAspect="1"/>
          </p:cNvPicPr>
          <p:nvPr/>
        </p:nvPicPr>
        <p:blipFill>
          <a:blip r:embed="rId7"/>
          <a:stretch>
            <a:fillRect/>
          </a:stretch>
        </p:blipFill>
        <p:spPr>
          <a:xfrm>
            <a:off x="5474575" y="757282"/>
            <a:ext cx="3918657" cy="168454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03996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481959" y="469912"/>
            <a:ext cx="3805572" cy="5379727"/>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15</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7</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463250" y="757282"/>
            <a:ext cx="1403132" cy="4945686"/>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a:solidFill>
                  <a:schemeClr val="bg1"/>
                </a:solidFill>
              </a:rPr>
              <a:t>5*4**2+4*5</a:t>
            </a:r>
          </a:p>
          <a:p>
            <a:r>
              <a:rPr lang="en-US" dirty="0">
                <a:solidFill>
                  <a:schemeClr val="bg1"/>
                </a:solidFill>
              </a:rPr>
              <a:t>3*2+12</a:t>
            </a:r>
          </a:p>
          <a:p>
            <a:r>
              <a:rPr lang="en-US" dirty="0">
                <a:solidFill>
                  <a:schemeClr val="bg1"/>
                </a:solidFill>
              </a:rPr>
              <a:t>4+12</a:t>
            </a:r>
          </a:p>
          <a:p>
            <a:r>
              <a:rPr lang="en-US" dirty="0">
                <a:solidFill>
                  <a:schemeClr val="bg1"/>
                </a:solidFill>
              </a:rPr>
              <a:t>15</a:t>
            </a:r>
          </a:p>
          <a:p>
            <a:endParaRPr lang="en-US" dirty="0"/>
          </a:p>
          <a:p>
            <a:r>
              <a:rPr lang="en-US" dirty="0"/>
              <a:t>BOX 2</a:t>
            </a:r>
          </a:p>
          <a:p>
            <a:r>
              <a:rPr lang="en-US" dirty="0">
                <a:solidFill>
                  <a:schemeClr val="bg1"/>
                </a:solidFill>
              </a:rPr>
              <a:t>10*2**2+5*12</a:t>
            </a:r>
          </a:p>
          <a:p>
            <a:r>
              <a:rPr lang="en-US" dirty="0">
                <a:solidFill>
                  <a:schemeClr val="bg1"/>
                </a:solidFill>
              </a:rPr>
              <a:t>1*1+5</a:t>
            </a:r>
          </a:p>
          <a:p>
            <a:r>
              <a:rPr lang="en-US" dirty="0">
                <a:solidFill>
                  <a:schemeClr val="bg1"/>
                </a:solidFill>
              </a:rPr>
              <a:t>2+10</a:t>
            </a:r>
          </a:p>
          <a:p>
            <a:r>
              <a:rPr lang="en-US" dirty="0">
                <a:solidFill>
                  <a:schemeClr val="bg1"/>
                </a:solidFill>
              </a:rPr>
              <a:t>25</a:t>
            </a:r>
          </a:p>
          <a:p>
            <a:endParaRPr lang="en-US" dirty="0" smtClean="0"/>
          </a:p>
          <a:p>
            <a:endParaRPr lang="en-US" dirty="0"/>
          </a:p>
          <a:p>
            <a:r>
              <a:rPr lang="en-US" dirty="0"/>
              <a:t>BOX 3</a:t>
            </a:r>
          </a:p>
          <a:p>
            <a:r>
              <a:rPr lang="en-US" dirty="0">
                <a:solidFill>
                  <a:schemeClr val="bg1"/>
                </a:solidFill>
              </a:rPr>
              <a:t>19*10**2+7*6</a:t>
            </a:r>
          </a:p>
          <a:p>
            <a:r>
              <a:rPr lang="en-US" dirty="0">
                <a:solidFill>
                  <a:schemeClr val="bg1"/>
                </a:solidFill>
              </a:rPr>
              <a:t>5*2+25</a:t>
            </a:r>
          </a:p>
          <a:p>
            <a:r>
              <a:rPr lang="en-US" dirty="0">
                <a:solidFill>
                  <a:schemeClr val="bg1"/>
                </a:solidFill>
              </a:rPr>
              <a:t>10+25</a:t>
            </a:r>
          </a:p>
          <a:p>
            <a:r>
              <a:rPr lang="en-US" dirty="0">
                <a:solidFill>
                  <a:schemeClr val="bg1"/>
                </a:solidFill>
              </a:rPr>
              <a:t>40</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60277" y="2492209"/>
            <a:ext cx="3569966" cy="1470192"/>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360278" y="4060138"/>
            <a:ext cx="3580458" cy="1502049"/>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360276" y="951107"/>
            <a:ext cx="3580460" cy="149223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5062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smtClean="0"/>
              <a:t>Accuracy</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de-DE" smtClean="0"/>
              <a:pPr/>
              <a:t>16</a:t>
            </a:fld>
            <a:endParaRPr lang="de-DE"/>
          </a:p>
        </p:txBody>
      </p:sp>
      <p:sp>
        <p:nvSpPr>
          <p:cNvPr id="5" name="TextBox 4"/>
          <p:cNvSpPr txBox="1"/>
          <p:nvPr/>
        </p:nvSpPr>
        <p:spPr>
          <a:xfrm>
            <a:off x="266700" y="1028700"/>
            <a:ext cx="8286750" cy="26670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800" b="1" i="0" u="none" strike="noStrike" kern="0" cap="none" spc="0" normalizeH="0" baseline="0" noProof="0" dirty="0" smtClean="0">
                <a:ln>
                  <a:noFill/>
                </a:ln>
                <a:solidFill>
                  <a:srgbClr val="000000"/>
                </a:solidFill>
                <a:effectLst/>
                <a:uLnTx/>
                <a:uFillTx/>
              </a:rPr>
              <a:t>Total Lines : 94</a:t>
            </a:r>
          </a:p>
          <a:p>
            <a:pPr marR="0" defTabSz="914400" eaLnBrk="1" fontAlgn="auto" latinLnBrk="0" hangingPunct="1">
              <a:lnSpc>
                <a:spcPts val="2300"/>
              </a:lnSpc>
              <a:spcBef>
                <a:spcPts val="500"/>
              </a:spcBef>
              <a:spcAft>
                <a:spcPts val="0"/>
              </a:spcAft>
              <a:buClrTx/>
              <a:buSzTx/>
              <a:buFontTx/>
              <a:buNone/>
              <a:tabLst/>
            </a:pPr>
            <a:r>
              <a:rPr lang="en-US" b="1" kern="0" dirty="0" smtClean="0">
                <a:solidFill>
                  <a:srgbClr val="000000"/>
                </a:solidFill>
              </a:rPr>
              <a:t>Wrong Detection , Model Error : 8 </a:t>
            </a:r>
          </a:p>
          <a:p>
            <a:pPr marR="0" defTabSz="914400" eaLnBrk="1" fontAlgn="auto" latinLnBrk="0" hangingPunct="1">
              <a:lnSpc>
                <a:spcPts val="2300"/>
              </a:lnSpc>
              <a:spcBef>
                <a:spcPts val="500"/>
              </a:spcBef>
              <a:spcAft>
                <a:spcPts val="0"/>
              </a:spcAft>
              <a:buClrTx/>
              <a:buSzTx/>
              <a:buFontTx/>
              <a:buNone/>
              <a:tabLst/>
            </a:pPr>
            <a:r>
              <a:rPr lang="en-US" b="1" kern="0" dirty="0" smtClean="0">
                <a:solidFill>
                  <a:srgbClr val="000000"/>
                </a:solidFill>
              </a:rPr>
              <a:t>Test Accuracy : 86/94 ~ 94 %</a:t>
            </a:r>
          </a:p>
          <a:p>
            <a:pPr marR="0" defTabSz="914400" eaLnBrk="1" fontAlgn="auto" latinLnBrk="0" hangingPunct="1">
              <a:lnSpc>
                <a:spcPts val="2300"/>
              </a:lnSpc>
              <a:spcBef>
                <a:spcPts val="500"/>
              </a:spcBef>
              <a:spcAft>
                <a:spcPts val="0"/>
              </a:spcAft>
              <a:buClrTx/>
              <a:buSzTx/>
              <a:buFontTx/>
              <a:buNone/>
              <a:tabLst/>
            </a:pPr>
            <a:endParaRPr lang="en-US" kern="0" dirty="0" smtClean="0">
              <a:solidFill>
                <a:srgbClr val="000000"/>
              </a:solidFill>
            </a:endParaRPr>
          </a:p>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4105423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Comparison</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17</a:t>
            </a:fld>
            <a:endParaRPr lang="de-DE"/>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p:txBody>
          <a:bodyPr/>
          <a:lstStyle/>
          <a:p>
            <a:r>
              <a:rPr lang="en-US" dirty="0" smtClean="0"/>
              <a:t>RFP vs Deliverables</a:t>
            </a:r>
            <a:endParaRPr lang="en-US" dirty="0"/>
          </a:p>
        </p:txBody>
      </p:sp>
      <p:sp>
        <p:nvSpPr>
          <p:cNvPr id="4" name="TextBox 3"/>
          <p:cNvSpPr txBox="1"/>
          <p:nvPr/>
        </p:nvSpPr>
        <p:spPr>
          <a:xfrm>
            <a:off x="259200" y="1425600"/>
            <a:ext cx="4508938" cy="3192518"/>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endParaRPr>
          </a:p>
        </p:txBody>
      </p:sp>
      <p:graphicFrame>
        <p:nvGraphicFramePr>
          <p:cNvPr id="7" name="Table 6"/>
          <p:cNvGraphicFramePr>
            <a:graphicFrameLocks noGrp="1"/>
          </p:cNvGraphicFramePr>
          <p:nvPr>
            <p:extLst>
              <p:ext uri="{D42A27DB-BD31-4B8C-83A1-F6EECF244321}">
                <p14:modId xmlns:p14="http://schemas.microsoft.com/office/powerpoint/2010/main" val="4132056425"/>
              </p:ext>
            </p:extLst>
          </p:nvPr>
        </p:nvGraphicFramePr>
        <p:xfrm>
          <a:off x="266701" y="1036800"/>
          <a:ext cx="7805243" cy="4882265"/>
        </p:xfrm>
        <a:graphic>
          <a:graphicData uri="http://schemas.openxmlformats.org/drawingml/2006/table">
            <a:tbl>
              <a:tblPr firstRow="1" bandRow="1">
                <a:tableStyleId>{5C22544A-7EE6-4342-B048-85BDC9FD1C3A}</a:tableStyleId>
              </a:tblPr>
              <a:tblGrid>
                <a:gridCol w="3091354">
                  <a:extLst>
                    <a:ext uri="{9D8B030D-6E8A-4147-A177-3AD203B41FA5}">
                      <a16:colId xmlns:a16="http://schemas.microsoft.com/office/drawing/2014/main" val="2774504517"/>
                    </a:ext>
                  </a:extLst>
                </a:gridCol>
                <a:gridCol w="3925614">
                  <a:extLst>
                    <a:ext uri="{9D8B030D-6E8A-4147-A177-3AD203B41FA5}">
                      <a16:colId xmlns:a16="http://schemas.microsoft.com/office/drawing/2014/main" val="2674288420"/>
                    </a:ext>
                  </a:extLst>
                </a:gridCol>
                <a:gridCol w="788275">
                  <a:extLst>
                    <a:ext uri="{9D8B030D-6E8A-4147-A177-3AD203B41FA5}">
                      <a16:colId xmlns:a16="http://schemas.microsoft.com/office/drawing/2014/main" val="4076451365"/>
                    </a:ext>
                  </a:extLst>
                </a:gridCol>
              </a:tblGrid>
              <a:tr h="310265">
                <a:tc>
                  <a:txBody>
                    <a:bodyPr/>
                    <a:lstStyle/>
                    <a:p>
                      <a:r>
                        <a:rPr lang="en-US" sz="1400" dirty="0" smtClean="0"/>
                        <a:t>Requirements</a:t>
                      </a:r>
                      <a:endParaRPr lang="en-US" sz="1400" dirty="0"/>
                    </a:p>
                  </a:txBody>
                  <a:tcPr/>
                </a:tc>
                <a:tc>
                  <a:txBody>
                    <a:bodyPr/>
                    <a:lstStyle/>
                    <a:p>
                      <a:r>
                        <a:rPr lang="en-US" sz="1400" dirty="0" smtClean="0"/>
                        <a:t>Deliverables</a:t>
                      </a:r>
                      <a:endParaRPr lang="en-US" sz="1400" dirty="0"/>
                    </a:p>
                  </a:txBody>
                  <a:tcPr/>
                </a:tc>
                <a:tc>
                  <a:txBody>
                    <a:bodyPr/>
                    <a:lstStyle/>
                    <a:p>
                      <a:r>
                        <a:rPr lang="en-US" sz="1400" dirty="0" smtClean="0"/>
                        <a:t>Status</a:t>
                      </a:r>
                      <a:endParaRPr lang="en-US" sz="1400" dirty="0"/>
                    </a:p>
                  </a:txBody>
                  <a:tcPr/>
                </a:tc>
                <a:extLst>
                  <a:ext uri="{0D108BD9-81ED-4DB2-BD59-A6C34878D82A}">
                    <a16:rowId xmlns:a16="http://schemas.microsoft.com/office/drawing/2014/main" val="3358889708"/>
                  </a:ext>
                </a:extLst>
              </a:tr>
              <a:tr h="3929318">
                <a:tc>
                  <a:txBody>
                    <a:bodyPr/>
                    <a:lstStyle/>
                    <a:p>
                      <a:pPr marL="342900" indent="-342900">
                        <a:buAutoNum type="arabicPeriod"/>
                      </a:pPr>
                      <a:r>
                        <a:rPr lang="en-US" sz="1400" dirty="0" smtClean="0"/>
                        <a:t>Accuracy Level &gt; 90 % for intermediate and final steps</a:t>
                      </a:r>
                      <a:br>
                        <a:rPr lang="en-US" sz="1400" dirty="0" smtClean="0"/>
                      </a:br>
                      <a:endParaRPr lang="en-US" sz="1400" dirty="0" smtClean="0"/>
                    </a:p>
                    <a:p>
                      <a:pPr marL="342900" indent="-342900">
                        <a:buAutoNum type="arabicPeriod"/>
                      </a:pPr>
                      <a:r>
                        <a:rPr lang="en-US" sz="1400" dirty="0" smtClean="0"/>
                        <a:t>Sample application in which take image input and provide image output with colored bounding boxes with Right or Wrong indication. Application should also generate detailed log file. </a:t>
                      </a:r>
                      <a:br>
                        <a:rPr lang="en-US" sz="1400" dirty="0" smtClean="0"/>
                      </a:br>
                      <a:endParaRPr lang="en-US" sz="1400" dirty="0" smtClean="0"/>
                    </a:p>
                    <a:p>
                      <a:pPr marL="342900" indent="-342900">
                        <a:buAutoNum type="arabicPeriod"/>
                      </a:pPr>
                      <a:r>
                        <a:rPr lang="en-US" sz="1400" dirty="0" smtClean="0"/>
                        <a:t>Model files and weights.</a:t>
                      </a:r>
                      <a:br>
                        <a:rPr lang="en-US" sz="1400" dirty="0" smtClean="0"/>
                      </a:br>
                      <a:r>
                        <a:rPr lang="en-US" sz="1400" dirty="0" smtClean="0"/>
                        <a:t> </a:t>
                      </a:r>
                      <a:br>
                        <a:rPr lang="en-US" sz="1400" dirty="0" smtClean="0"/>
                      </a:br>
                      <a:endParaRPr lang="en-US" sz="1400" dirty="0" smtClean="0"/>
                    </a:p>
                    <a:p>
                      <a:pPr marL="342900" indent="-342900">
                        <a:buAutoNum type="arabicPeriod"/>
                      </a:pPr>
                      <a:r>
                        <a:rPr lang="en-US" sz="1400" dirty="0" smtClean="0"/>
                        <a:t>Training Files and Test Results</a:t>
                      </a:r>
                      <a:br>
                        <a:rPr lang="en-US" sz="1400" dirty="0" smtClean="0"/>
                      </a:br>
                      <a:endParaRPr lang="en-US" sz="1400" dirty="0" smtClean="0"/>
                    </a:p>
                    <a:p>
                      <a:pPr marL="342900" indent="-342900">
                        <a:buAutoNum type="arabicPeriod"/>
                      </a:pPr>
                      <a:r>
                        <a:rPr lang="en-US" sz="1400" dirty="0" smtClean="0"/>
                        <a:t>User guide along with steps for integrating in a different application software.</a:t>
                      </a:r>
                    </a:p>
                    <a:p>
                      <a:pPr marL="342900" indent="-342900">
                        <a:buAutoNum type="arabicPeriod"/>
                      </a:pPr>
                      <a:endParaRPr lang="en-US" sz="1400" dirty="0" smtClean="0"/>
                    </a:p>
                    <a:p>
                      <a:pPr marL="342900" indent="-342900">
                        <a:buAutoNum type="arabicPeriod"/>
                      </a:pPr>
                      <a:r>
                        <a:rPr lang="en-US" sz="1400" dirty="0" smtClean="0"/>
                        <a:t>Hosting solution on </a:t>
                      </a:r>
                      <a:r>
                        <a:rPr lang="en-US" sz="1400" dirty="0" err="1" smtClean="0"/>
                        <a:t>github</a:t>
                      </a:r>
                      <a:r>
                        <a:rPr lang="en-US" sz="1400" dirty="0" smtClean="0"/>
                        <a:t> freely</a:t>
                      </a:r>
                    </a:p>
                  </a:txBody>
                  <a:tcPr/>
                </a:tc>
                <a:tc>
                  <a:txBody>
                    <a:bodyPr/>
                    <a:lstStyle/>
                    <a:p>
                      <a:pPr marL="342900" indent="-342900">
                        <a:buAutoNum type="arabicPeriod"/>
                      </a:pPr>
                      <a:r>
                        <a:rPr lang="en-US" sz="1400" kern="0" dirty="0" smtClean="0">
                          <a:solidFill>
                            <a:srgbClr val="000000"/>
                          </a:solidFill>
                        </a:rPr>
                        <a:t>Currently accuracy on handwritten images is &gt;90</a:t>
                      </a:r>
                      <a:r>
                        <a:rPr lang="en-US" sz="1400" kern="0" baseline="0" dirty="0" smtClean="0">
                          <a:solidFill>
                            <a:srgbClr val="000000"/>
                          </a:solidFill>
                        </a:rPr>
                        <a:t> % for intermediate steps and &gt; 90 % for Line detection</a:t>
                      </a:r>
                      <a:endParaRPr lang="en-US" sz="1400" kern="0" dirty="0" smtClean="0">
                        <a:solidFill>
                          <a:srgbClr val="000000"/>
                        </a:solidFill>
                      </a:endParaRPr>
                    </a:p>
                    <a:p>
                      <a:pPr marL="342900" indent="-342900">
                        <a:buAutoNum type="arabicPeriod"/>
                      </a:pPr>
                      <a:r>
                        <a:rPr lang="en-US" sz="1400" kern="0" dirty="0" smtClean="0">
                          <a:solidFill>
                            <a:srgbClr val="000000"/>
                          </a:solidFill>
                        </a:rPr>
                        <a:t>Currently Sample application takes images as a input and provides images a output with right, wrong and undetermined colored bounding boxes. Image output is being saved in ‘logs’ folder with respective image name and timestamp. Prediction logs are present in server</a:t>
                      </a:r>
                    </a:p>
                    <a:p>
                      <a:pPr marL="342900" indent="-342900">
                        <a:buAutoNum type="arabicPeriod"/>
                      </a:pPr>
                      <a:endParaRPr lang="en-US" sz="1400" kern="0" noProof="0" dirty="0" smtClean="0">
                        <a:solidFill>
                          <a:srgbClr val="000000"/>
                        </a:solidFill>
                      </a:endParaRPr>
                    </a:p>
                    <a:p>
                      <a:pPr marL="342900" indent="-342900">
                        <a:buAutoNum type="arabicPeriod"/>
                      </a:pPr>
                      <a:r>
                        <a:rPr lang="en-US" sz="1400" kern="0" noProof="0" dirty="0" smtClean="0">
                          <a:solidFill>
                            <a:srgbClr val="000000"/>
                          </a:solidFill>
                        </a:rPr>
                        <a:t>Model file and weights is being saved into ‘models’ folder</a:t>
                      </a:r>
                      <a:br>
                        <a:rPr lang="en-US" sz="1400" kern="0" noProof="0" dirty="0" smtClean="0">
                          <a:solidFill>
                            <a:srgbClr val="000000"/>
                          </a:solidFill>
                        </a:rPr>
                      </a:br>
                      <a:endParaRPr lang="en-US" sz="1400" kern="0" noProof="0" dirty="0" smtClean="0">
                        <a:solidFill>
                          <a:srgbClr val="000000"/>
                        </a:solidFill>
                      </a:endParaRPr>
                    </a:p>
                    <a:p>
                      <a:pPr marL="342900" marR="0" lvl="0" indent="-342900" algn="l" defTabSz="914333"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0" cap="none" spc="0" normalizeH="0" baseline="0" noProof="0" dirty="0" err="1" smtClean="0">
                          <a:ln>
                            <a:noFill/>
                          </a:ln>
                          <a:solidFill>
                            <a:srgbClr val="000000"/>
                          </a:solidFill>
                          <a:effectLst/>
                          <a:uLnTx/>
                          <a:uFillTx/>
                        </a:rPr>
                        <a:t>Tra</a:t>
                      </a:r>
                      <a:r>
                        <a:rPr lang="en-US" sz="1400" kern="0" dirty="0" err="1" smtClean="0">
                          <a:solidFill>
                            <a:srgbClr val="000000"/>
                          </a:solidFill>
                        </a:rPr>
                        <a:t>ining</a:t>
                      </a:r>
                      <a:r>
                        <a:rPr lang="en-US" sz="1400" kern="0" dirty="0" smtClean="0">
                          <a:solidFill>
                            <a:srgbClr val="000000"/>
                          </a:solidFill>
                        </a:rPr>
                        <a:t> files and test results are present in a </a:t>
                      </a:r>
                      <a:r>
                        <a:rPr lang="en-US" sz="1400" kern="0" dirty="0" err="1" smtClean="0">
                          <a:solidFill>
                            <a:srgbClr val="000000"/>
                          </a:solidFill>
                        </a:rPr>
                        <a:t>jupyter</a:t>
                      </a:r>
                      <a:r>
                        <a:rPr lang="en-US" sz="1400" kern="0" dirty="0" smtClean="0">
                          <a:solidFill>
                            <a:srgbClr val="000000"/>
                          </a:solidFill>
                        </a:rPr>
                        <a:t> notebook with each steps clearly mentioned</a:t>
                      </a:r>
                      <a:br>
                        <a:rPr lang="en-US" sz="1400" kern="0" dirty="0" smtClean="0">
                          <a:solidFill>
                            <a:srgbClr val="000000"/>
                          </a:solidFill>
                        </a:rPr>
                      </a:br>
                      <a:endParaRPr lang="en-US" sz="1400" kern="0" dirty="0" smtClean="0">
                        <a:solidFill>
                          <a:srgbClr val="000000"/>
                        </a:solidFill>
                      </a:endParaRPr>
                    </a:p>
                    <a:p>
                      <a:pPr marL="342900" marR="0" lvl="0" indent="-342900" algn="l" defTabSz="914333"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0" cap="none" spc="0" normalizeH="0" baseline="0" noProof="0" dirty="0" smtClean="0">
                          <a:ln>
                            <a:noFill/>
                          </a:ln>
                          <a:solidFill>
                            <a:srgbClr val="000000"/>
                          </a:solidFill>
                          <a:effectLst/>
                          <a:uLnTx/>
                          <a:uFillTx/>
                        </a:rPr>
                        <a:t>User guide with steps has been provided</a:t>
                      </a:r>
                    </a:p>
                    <a:p>
                      <a:pPr marL="342900" marR="0" lvl="0" indent="-342900" algn="l" defTabSz="914333"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0" cap="none" spc="0" normalizeH="0" baseline="0" noProof="0" dirty="0" smtClean="0">
                        <a:ln>
                          <a:noFill/>
                        </a:ln>
                        <a:solidFill>
                          <a:srgbClr val="000000"/>
                        </a:solidFill>
                        <a:effectLst/>
                        <a:uLnTx/>
                        <a:uFillTx/>
                      </a:endParaRPr>
                    </a:p>
                    <a:p>
                      <a:pPr marL="342900" marR="0" lvl="0" indent="-342900" algn="l" defTabSz="914333"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0" cap="none" spc="0" normalizeH="0" baseline="0" noProof="0" dirty="0" smtClean="0">
                          <a:ln>
                            <a:noFill/>
                          </a:ln>
                          <a:solidFill>
                            <a:srgbClr val="000000"/>
                          </a:solidFill>
                          <a:effectLst/>
                          <a:uLnTx/>
                          <a:uFillTx/>
                        </a:rPr>
                        <a:t>Hosted solution in </a:t>
                      </a:r>
                      <a:r>
                        <a:rPr kumimoji="0" lang="en-US" sz="1400" b="0" i="0" u="none" strike="noStrike" kern="0" cap="none" spc="0" normalizeH="0" baseline="0" noProof="0" dirty="0" err="1" smtClean="0">
                          <a:ln>
                            <a:noFill/>
                          </a:ln>
                          <a:solidFill>
                            <a:srgbClr val="000000"/>
                          </a:solidFill>
                          <a:effectLst/>
                          <a:uLnTx/>
                          <a:uFillTx/>
                        </a:rPr>
                        <a:t>github</a:t>
                      </a:r>
                      <a:endParaRPr kumimoji="0" lang="en-US" sz="1400" b="0" i="0" u="none" strike="noStrike" kern="0" cap="none" spc="0" normalizeH="0" baseline="0" noProof="0" dirty="0" smtClean="0">
                        <a:ln>
                          <a:noFill/>
                        </a:ln>
                        <a:solidFill>
                          <a:srgbClr val="000000"/>
                        </a:solidFill>
                        <a:effectLst/>
                        <a:uLnTx/>
                        <a:uFillTx/>
                      </a:endParaRPr>
                    </a:p>
                  </a:txBody>
                  <a:tcP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chemeClr val="tx1"/>
                        </a:solidFill>
                        <a:effectLst/>
                        <a:uLnTx/>
                        <a:uFillTx/>
                      </a:endParaRPr>
                    </a:p>
                  </a:txBody>
                  <a:tcPr/>
                </a:tc>
                <a:extLst>
                  <a:ext uri="{0D108BD9-81ED-4DB2-BD59-A6C34878D82A}">
                    <a16:rowId xmlns:a16="http://schemas.microsoft.com/office/drawing/2014/main" val="1165176785"/>
                  </a:ext>
                </a:extLst>
              </a:tr>
            </a:tbl>
          </a:graphicData>
        </a:graphic>
      </p:graphicFrame>
      <p:sp>
        <p:nvSpPr>
          <p:cNvPr id="8" name="TextBox 7"/>
          <p:cNvSpPr txBox="1"/>
          <p:nvPr/>
        </p:nvSpPr>
        <p:spPr>
          <a:xfrm>
            <a:off x="7527652" y="1520658"/>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10" name="TextBox 9"/>
          <p:cNvSpPr txBox="1"/>
          <p:nvPr/>
        </p:nvSpPr>
        <p:spPr>
          <a:xfrm>
            <a:off x="7527652" y="2506635"/>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11" name="TextBox 10"/>
          <p:cNvSpPr txBox="1"/>
          <p:nvPr/>
        </p:nvSpPr>
        <p:spPr>
          <a:xfrm>
            <a:off x="7527652" y="3748300"/>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12" name="TextBox 11"/>
          <p:cNvSpPr txBox="1"/>
          <p:nvPr/>
        </p:nvSpPr>
        <p:spPr>
          <a:xfrm>
            <a:off x="7527652" y="4462446"/>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13" name="TextBox 12"/>
          <p:cNvSpPr txBox="1"/>
          <p:nvPr/>
        </p:nvSpPr>
        <p:spPr>
          <a:xfrm>
            <a:off x="7527652" y="5176592"/>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14" name="TextBox 13"/>
          <p:cNvSpPr txBox="1"/>
          <p:nvPr/>
        </p:nvSpPr>
        <p:spPr>
          <a:xfrm>
            <a:off x="7527652" y="5607721"/>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56458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Possible Enhancements</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18</a:t>
            </a:fld>
            <a:endParaRPr lang="de-DE"/>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p:txBody>
          <a:bodyPr/>
          <a:lstStyle/>
          <a:p>
            <a:r>
              <a:rPr lang="en-US" dirty="0" smtClean="0"/>
              <a:t> </a:t>
            </a:r>
            <a:endParaRPr lang="en-US" dirty="0"/>
          </a:p>
        </p:txBody>
      </p:sp>
      <p:sp>
        <p:nvSpPr>
          <p:cNvPr id="4" name="TextBox 3"/>
          <p:cNvSpPr txBox="1"/>
          <p:nvPr/>
        </p:nvSpPr>
        <p:spPr>
          <a:xfrm>
            <a:off x="266700" y="945930"/>
            <a:ext cx="10184524" cy="3192518"/>
          </a:xfrm>
          <a:prstGeom prst="rect">
            <a:avLst/>
          </a:prstGeom>
          <a:noFill/>
        </p:spPr>
        <p:txBody>
          <a:bodyPr wrap="square" lIns="0" tIns="0" rIns="0" bIns="0" rtlCol="0">
            <a:noAutofit/>
          </a:bodyPr>
          <a:lstStyle/>
          <a:p>
            <a:pPr marL="342900" marR="0" indent="-342900" defTabSz="914400" eaLnBrk="1" fontAlgn="auto" latinLnBrk="0" hangingPunct="1">
              <a:lnSpc>
                <a:spcPts val="2300"/>
              </a:lnSpc>
              <a:spcBef>
                <a:spcPts val="500"/>
              </a:spcBef>
              <a:spcAft>
                <a:spcPts val="0"/>
              </a:spcAft>
              <a:buClrTx/>
              <a:buSzTx/>
              <a:buFontTx/>
              <a:buAutoNum type="arabicPeriod"/>
              <a:tabLst/>
            </a:pPr>
            <a:r>
              <a:rPr kumimoji="0" lang="en-US" sz="1800" b="0" i="0" u="none" strike="noStrike" kern="0" cap="none" spc="0" normalizeH="0" baseline="0" noProof="0" dirty="0" smtClean="0">
                <a:ln>
                  <a:noFill/>
                </a:ln>
                <a:solidFill>
                  <a:srgbClr val="000000"/>
                </a:solidFill>
                <a:effectLst/>
                <a:uLnTx/>
                <a:uFillTx/>
              </a:rPr>
              <a:t>POC can be scaled to recognize Chemical</a:t>
            </a:r>
            <a:r>
              <a:rPr kumimoji="0" lang="en-US" sz="1800" b="0" i="0" u="none" strike="noStrike" kern="0" cap="none" spc="0" normalizeH="0" noProof="0" dirty="0" smtClean="0">
                <a:ln>
                  <a:noFill/>
                </a:ln>
                <a:solidFill>
                  <a:srgbClr val="000000"/>
                </a:solidFill>
                <a:effectLst/>
                <a:uLnTx/>
                <a:uFillTx/>
              </a:rPr>
              <a:t> as well as more complex </a:t>
            </a:r>
            <a:r>
              <a:rPr lang="en-US" kern="0" dirty="0" smtClean="0">
                <a:solidFill>
                  <a:srgbClr val="000000"/>
                </a:solidFill>
              </a:rPr>
              <a:t>Physics and </a:t>
            </a:r>
            <a:r>
              <a:rPr kumimoji="0" lang="en-US" sz="1800" b="0" i="0" u="none" strike="noStrike" kern="0" cap="none" spc="0" normalizeH="0" noProof="0" dirty="0" smtClean="0">
                <a:ln>
                  <a:noFill/>
                </a:ln>
                <a:solidFill>
                  <a:srgbClr val="000000"/>
                </a:solidFill>
                <a:effectLst/>
                <a:uLnTx/>
                <a:uFillTx/>
              </a:rPr>
              <a:t>Mathematical equations</a:t>
            </a:r>
          </a:p>
          <a:p>
            <a:pPr marL="342900" marR="0" indent="-342900" defTabSz="914400" eaLnBrk="1" fontAlgn="auto" latinLnBrk="0" hangingPunct="1">
              <a:lnSpc>
                <a:spcPts val="2300"/>
              </a:lnSpc>
              <a:spcBef>
                <a:spcPts val="500"/>
              </a:spcBef>
              <a:spcAft>
                <a:spcPts val="0"/>
              </a:spcAft>
              <a:buClrTx/>
              <a:buSzTx/>
              <a:buFontTx/>
              <a:buAutoNum type="arabicPeriod"/>
              <a:tabLst/>
            </a:pPr>
            <a:r>
              <a:rPr lang="en-US" kern="0" baseline="0" dirty="0" smtClean="0">
                <a:solidFill>
                  <a:srgbClr val="000000"/>
                </a:solidFill>
              </a:rPr>
              <a:t>Several features like </a:t>
            </a:r>
            <a:r>
              <a:rPr lang="en-US" i="1" kern="0" baseline="0" dirty="0" smtClean="0">
                <a:solidFill>
                  <a:srgbClr val="000000"/>
                </a:solidFill>
              </a:rPr>
              <a:t>‘</a:t>
            </a:r>
            <a:r>
              <a:rPr lang="en-US" i="1" kern="0" dirty="0" smtClean="0">
                <a:solidFill>
                  <a:srgbClr val="000000"/>
                </a:solidFill>
              </a:rPr>
              <a:t>f</a:t>
            </a:r>
            <a:r>
              <a:rPr lang="en-US" i="1" kern="0" baseline="0" dirty="0" smtClean="0">
                <a:solidFill>
                  <a:srgbClr val="000000"/>
                </a:solidFill>
              </a:rPr>
              <a:t>raud detection </a:t>
            </a:r>
            <a:r>
              <a:rPr lang="en-US" i="1" kern="0" dirty="0" smtClean="0">
                <a:solidFill>
                  <a:srgbClr val="000000"/>
                </a:solidFill>
              </a:rPr>
              <a:t>of</a:t>
            </a:r>
            <a:r>
              <a:rPr lang="en-US" i="1" kern="0" baseline="0" dirty="0" smtClean="0">
                <a:solidFill>
                  <a:srgbClr val="000000"/>
                </a:solidFill>
              </a:rPr>
              <a:t> students’</a:t>
            </a:r>
            <a:r>
              <a:rPr lang="en-US" kern="0" baseline="0" dirty="0" smtClean="0">
                <a:solidFill>
                  <a:srgbClr val="000000"/>
                </a:solidFill>
              </a:rPr>
              <a:t> , </a:t>
            </a:r>
            <a:r>
              <a:rPr lang="en-US" i="1" kern="0" dirty="0" smtClean="0">
                <a:solidFill>
                  <a:srgbClr val="000000"/>
                </a:solidFill>
              </a:rPr>
              <a:t>‘student performance index</a:t>
            </a:r>
            <a:r>
              <a:rPr lang="en-US" i="1" kern="0" baseline="0" dirty="0" smtClean="0">
                <a:solidFill>
                  <a:srgbClr val="000000"/>
                </a:solidFill>
              </a:rPr>
              <a:t>’ </a:t>
            </a:r>
            <a:r>
              <a:rPr lang="en-US" kern="0" dirty="0" smtClean="0">
                <a:solidFill>
                  <a:srgbClr val="000000"/>
                </a:solidFill>
              </a:rPr>
              <a:t>kind of functionalities </a:t>
            </a:r>
            <a:r>
              <a:rPr lang="en-US" kern="0" baseline="0" dirty="0" smtClean="0">
                <a:solidFill>
                  <a:srgbClr val="000000"/>
                </a:solidFill>
              </a:rPr>
              <a:t>can be implemented</a:t>
            </a:r>
            <a:endParaRPr kumimoji="0" lang="en-US" sz="1800" b="0" i="0" u="none" strike="noStrike" kern="0" cap="none" spc="0" normalizeH="0" baseline="0" noProof="0" dirty="0" smtClean="0">
              <a:ln>
                <a:noFill/>
              </a:ln>
              <a:solidFill>
                <a:srgbClr val="000000"/>
              </a:solidFill>
              <a:effectLst/>
              <a:uLnTx/>
              <a:uFillTx/>
            </a:endParaRPr>
          </a:p>
          <a:p>
            <a:pPr marL="342900" marR="0" indent="-342900" defTabSz="914400" eaLnBrk="1" fontAlgn="auto" latinLnBrk="0" hangingPunct="1">
              <a:lnSpc>
                <a:spcPts val="2300"/>
              </a:lnSpc>
              <a:spcBef>
                <a:spcPts val="500"/>
              </a:spcBef>
              <a:spcAft>
                <a:spcPts val="0"/>
              </a:spcAft>
              <a:buClrTx/>
              <a:buSzTx/>
              <a:buFontTx/>
              <a:buAutoNum type="arabicPeriod" startAt="3"/>
              <a:tabLst/>
            </a:pPr>
            <a:r>
              <a:rPr lang="en-US" kern="0" dirty="0" smtClean="0">
                <a:solidFill>
                  <a:srgbClr val="000000"/>
                </a:solidFill>
              </a:rPr>
              <a:t>Recognition of cursive kind of handwritings where character are not at all separated</a:t>
            </a:r>
          </a:p>
          <a:p>
            <a:pPr marL="342900" marR="0" indent="-342900" defTabSz="914400" eaLnBrk="1" fontAlgn="auto" latinLnBrk="0" hangingPunct="1">
              <a:lnSpc>
                <a:spcPts val="2300"/>
              </a:lnSpc>
              <a:spcBef>
                <a:spcPts val="500"/>
              </a:spcBef>
              <a:spcAft>
                <a:spcPts val="0"/>
              </a:spcAft>
              <a:buClrTx/>
              <a:buSzTx/>
              <a:buFontTx/>
              <a:buAutoNum type="arabicPeriod" startAt="3"/>
              <a:tabLst/>
            </a:pPr>
            <a:r>
              <a:rPr lang="en-US" kern="0" dirty="0" smtClean="0">
                <a:solidFill>
                  <a:srgbClr val="000000"/>
                </a:solidFill>
              </a:rPr>
              <a:t>Handwriting improvisation suggestions can be made for the students based on the trained data</a:t>
            </a:r>
          </a:p>
        </p:txBody>
      </p:sp>
    </p:spTree>
    <p:extLst>
      <p:ext uri="{BB962C8B-B14F-4D97-AF65-F5344CB8AC3E}">
        <p14:creationId xmlns:p14="http://schemas.microsoft.com/office/powerpoint/2010/main" val="242494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54037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sz="quarter" idx="15"/>
          </p:nvPr>
        </p:nvSpPr>
        <p:spPr/>
        <p:txBody>
          <a:bodyPr/>
          <a:lstStyle/>
          <a:p>
            <a:r>
              <a:rPr lang="en-US" dirty="0" smtClean="0"/>
              <a:t>Problem Statement</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de-DE" smtClean="0"/>
              <a:pPr/>
              <a:t>2</a:t>
            </a:fld>
            <a:endParaRPr lang="de-DE"/>
          </a:p>
        </p:txBody>
      </p:sp>
      <p:sp>
        <p:nvSpPr>
          <p:cNvPr id="5" name="Rectangle 4"/>
          <p:cNvSpPr/>
          <p:nvPr/>
        </p:nvSpPr>
        <p:spPr>
          <a:xfrm>
            <a:off x="223480" y="1034829"/>
            <a:ext cx="10270331" cy="981423"/>
          </a:xfrm>
          <a:prstGeom prst="rect">
            <a:avLst/>
          </a:prstGeom>
        </p:spPr>
        <p:txBody>
          <a:bodyPr wrap="square">
            <a:spAutoFit/>
          </a:bodyPr>
          <a:lstStyle/>
          <a:p>
            <a:pPr marL="0" marR="0" algn="just">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overall idea behind this project  is to develop an computer vision algorithm along with solution package for recognizing and digitizing steps of solving a mathematical equation written by freehand on a paper, validating the steps and final answer of the recognized handwritten lines by maintaining the context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32263" y="2367682"/>
            <a:ext cx="3317564" cy="3016687"/>
          </a:xfrm>
          <a:prstGeom prst="rect">
            <a:avLst/>
          </a:prstGeom>
          <a:ln w="12700">
            <a:solidFill>
              <a:schemeClr val="tx1"/>
            </a:solidFill>
          </a:ln>
        </p:spPr>
      </p:pic>
    </p:spTree>
    <p:extLst>
      <p:ext uri="{BB962C8B-B14F-4D97-AF65-F5344CB8AC3E}">
        <p14:creationId xmlns:p14="http://schemas.microsoft.com/office/powerpoint/2010/main" val="2624253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898AEC0-503E-4FA4-859C-D0F72D6E3F79}" type="slidenum">
              <a:rPr lang="de-DE" smtClean="0"/>
              <a:pPr/>
              <a:t>3</a:t>
            </a:fld>
            <a:endParaRPr lang="de-DE"/>
          </a:p>
        </p:txBody>
      </p:sp>
      <p:sp>
        <p:nvSpPr>
          <p:cNvPr id="3" name="Text Placeholder 2"/>
          <p:cNvSpPr>
            <a:spLocks noGrp="1"/>
          </p:cNvSpPr>
          <p:nvPr>
            <p:ph type="body" sz="quarter" idx="1"/>
          </p:nvPr>
        </p:nvSpPr>
        <p:spPr>
          <a:xfrm>
            <a:off x="259200" y="1296000"/>
            <a:ext cx="6155888" cy="4168800"/>
          </a:xfrm>
        </p:spPr>
        <p:txBody>
          <a:bodyPr/>
          <a:lstStyle/>
          <a:p>
            <a:pPr marL="0" indent="0">
              <a:buNone/>
            </a:pPr>
            <a:r>
              <a:rPr lang="en-US" dirty="0" smtClean="0"/>
              <a:t>1. Tasks Completed</a:t>
            </a:r>
          </a:p>
          <a:p>
            <a:pPr marL="0" indent="0">
              <a:buNone/>
            </a:pPr>
            <a:r>
              <a:rPr lang="en-US" sz="1400" dirty="0" smtClean="0"/>
              <a:t>	1.1 </a:t>
            </a:r>
            <a:r>
              <a:rPr lang="en-US" sz="1400" dirty="0"/>
              <a:t>Workspace, </a:t>
            </a:r>
            <a:r>
              <a:rPr lang="en-US" sz="1400" dirty="0" smtClean="0"/>
              <a:t>Line,</a:t>
            </a:r>
            <a:r>
              <a:rPr lang="en-US" sz="1400" dirty="0"/>
              <a:t> </a:t>
            </a:r>
            <a:r>
              <a:rPr lang="en-US" sz="1400" dirty="0" smtClean="0"/>
              <a:t>Character, Exponential Detection</a:t>
            </a:r>
          </a:p>
          <a:p>
            <a:pPr marL="0" indent="0">
              <a:buNone/>
            </a:pPr>
            <a:r>
              <a:rPr lang="en-US" sz="1400" dirty="0" smtClean="0"/>
              <a:t>	1.2 </a:t>
            </a:r>
            <a:r>
              <a:rPr lang="en-US" sz="1400" dirty="0"/>
              <a:t>Character recognition - Deep Learning Model Building</a:t>
            </a:r>
          </a:p>
          <a:p>
            <a:pPr marL="0" indent="0">
              <a:buNone/>
            </a:pPr>
            <a:r>
              <a:rPr lang="en-US" sz="1400" dirty="0"/>
              <a:t>	1</a:t>
            </a:r>
            <a:r>
              <a:rPr lang="en-US" sz="1400" dirty="0" smtClean="0"/>
              <a:t>.3 </a:t>
            </a:r>
            <a:r>
              <a:rPr lang="en-US" sz="1400" dirty="0"/>
              <a:t>Computing mathematical equation value and Drawing </a:t>
            </a:r>
            <a:r>
              <a:rPr lang="en-US" sz="1400" dirty="0" smtClean="0"/>
              <a:t>boxes</a:t>
            </a:r>
          </a:p>
          <a:p>
            <a:pPr marL="0" indent="0">
              <a:buNone/>
            </a:pPr>
            <a:r>
              <a:rPr lang="en-US" sz="1400" dirty="0"/>
              <a:t>	1</a:t>
            </a:r>
            <a:r>
              <a:rPr lang="en-US" sz="1400" dirty="0" smtClean="0"/>
              <a:t>.4 </a:t>
            </a:r>
            <a:r>
              <a:rPr lang="en-US" sz="1400" dirty="0"/>
              <a:t>Checking validation of equation </a:t>
            </a:r>
            <a:r>
              <a:rPr lang="en-US" sz="1400" dirty="0" smtClean="0"/>
              <a:t>mathematically</a:t>
            </a:r>
          </a:p>
          <a:p>
            <a:pPr marL="0" indent="0">
              <a:buNone/>
            </a:pPr>
            <a:endParaRPr lang="en-US" sz="1400" dirty="0" smtClean="0"/>
          </a:p>
          <a:p>
            <a:pPr marL="0" indent="0">
              <a:buNone/>
            </a:pPr>
            <a:r>
              <a:rPr lang="en-US" dirty="0"/>
              <a:t>2</a:t>
            </a:r>
            <a:r>
              <a:rPr lang="en-US" dirty="0" smtClean="0"/>
              <a:t>. Inputs from Intel [ For tuning Parameters ]</a:t>
            </a:r>
          </a:p>
          <a:p>
            <a:pPr marL="0" indent="0">
              <a:buNone/>
            </a:pPr>
            <a:r>
              <a:rPr lang="en-US" sz="1400" dirty="0"/>
              <a:t>	2</a:t>
            </a:r>
            <a:r>
              <a:rPr lang="en-US" sz="1400" dirty="0" smtClean="0"/>
              <a:t>.1 Sample Image Testing</a:t>
            </a:r>
            <a:endParaRPr lang="en-US" dirty="0"/>
          </a:p>
          <a:p>
            <a:pPr marL="0" indent="0">
              <a:buNone/>
            </a:pPr>
            <a:endParaRPr lang="en-US" dirty="0"/>
          </a:p>
          <a:p>
            <a:pPr marL="0" indent="0">
              <a:buNone/>
            </a:pPr>
            <a:endParaRPr lang="en-US" dirty="0"/>
          </a:p>
        </p:txBody>
      </p:sp>
      <p:sp>
        <p:nvSpPr>
          <p:cNvPr id="4" name="TextBox 3"/>
          <p:cNvSpPr txBox="1"/>
          <p:nvPr/>
        </p:nvSpPr>
        <p:spPr>
          <a:xfrm>
            <a:off x="835820" y="1638900"/>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5" name="TextBox 4"/>
          <p:cNvSpPr txBox="1"/>
          <p:nvPr/>
        </p:nvSpPr>
        <p:spPr>
          <a:xfrm>
            <a:off x="835820" y="1935956"/>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6" name="TextBox 5"/>
          <p:cNvSpPr txBox="1"/>
          <p:nvPr/>
        </p:nvSpPr>
        <p:spPr>
          <a:xfrm>
            <a:off x="835820" y="2237842"/>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7" name="TextBox 6"/>
          <p:cNvSpPr txBox="1"/>
          <p:nvPr/>
        </p:nvSpPr>
        <p:spPr>
          <a:xfrm>
            <a:off x="835820" y="2517166"/>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
        <p:nvSpPr>
          <p:cNvPr id="8" name="TextBox 7"/>
          <p:cNvSpPr txBox="1"/>
          <p:nvPr/>
        </p:nvSpPr>
        <p:spPr>
          <a:xfrm>
            <a:off x="835820" y="3409773"/>
            <a:ext cx="214312" cy="311344"/>
          </a:xfrm>
          <a:prstGeom prst="rect">
            <a:avLst/>
          </a:prstGeom>
          <a:noFill/>
        </p:spPr>
        <p:txBody>
          <a:bodyPr wrap="square" lIns="0" tIns="0" rIns="0" bIns="0" rtlCol="0">
            <a:noAutofit/>
          </a:bodyPr>
          <a:lstStyle/>
          <a:p>
            <a:pPr fontAlgn="auto">
              <a:lnSpc>
                <a:spcPts val="2300"/>
              </a:lnSpc>
              <a:spcBef>
                <a:spcPts val="500"/>
              </a:spcBef>
              <a:spcAft>
                <a:spcPts val="0"/>
              </a:spcAft>
            </a:pPr>
            <a:r>
              <a:rPr lang="en-US" sz="2000" b="1" dirty="0" smtClean="0">
                <a:solidFill>
                  <a:srgbClr val="00B050"/>
                </a:solidFill>
              </a:rPr>
              <a:t>✔</a:t>
            </a:r>
            <a:endParaRPr lang="en-US" sz="2000" b="1" dirty="0">
              <a:solidFill>
                <a:srgbClr val="00B050"/>
              </a:solidFill>
            </a:endParaRPr>
          </a:p>
          <a:p>
            <a:pPr marR="0" defTabSz="914400" eaLnBrk="1" fontAlgn="auto" latinLnBrk="0" hangingPunct="1">
              <a:lnSpc>
                <a:spcPts val="2300"/>
              </a:lnSpc>
              <a:spcBef>
                <a:spcPts val="500"/>
              </a:spcBef>
              <a:spcAft>
                <a:spcPts val="0"/>
              </a:spcAft>
              <a:buClrTx/>
              <a:buSzTx/>
              <a:buFontTx/>
              <a:buNone/>
              <a:tabLst/>
            </a:pPr>
            <a:endParaRPr kumimoji="0" lang="en-US" sz="20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811565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66700" y="192787"/>
            <a:ext cx="10450800" cy="388800"/>
          </a:xfrm>
        </p:spPr>
        <p:txBody>
          <a:bodyPr/>
          <a:lstStyle/>
          <a:p>
            <a:r>
              <a:rPr lang="en-US" b="1" dirty="0" smtClean="0"/>
              <a:t>Testing	</a:t>
            </a:r>
            <a:endParaRPr lang="en-US" b="1"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4</a:t>
            </a:fld>
            <a:endParaRPr lang="de-DE"/>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124825" y="15528"/>
            <a:ext cx="1367353" cy="1932951"/>
          </a:xfrm>
          <a:prstGeom prst="rect">
            <a:avLst/>
          </a:prstGeom>
        </p:spPr>
      </p:pic>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515437" y="1936473"/>
            <a:ext cx="1344093" cy="1901037"/>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492178" y="15527"/>
            <a:ext cx="1367353" cy="1932952"/>
          </a:xfrm>
          <a:prstGeom prst="rect">
            <a:avLst/>
          </a:prstGeom>
        </p:spPr>
      </p:pic>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967234" y="3710714"/>
            <a:ext cx="1344094" cy="1946501"/>
          </a:xfrm>
          <a:prstGeom prst="rect">
            <a:avLst/>
          </a:prstGeom>
        </p:spPr>
      </p:pic>
      <p:pic>
        <p:nvPicPr>
          <p:cNvPr id="16" name="Picture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24825" y="1948480"/>
            <a:ext cx="1367353" cy="1847960"/>
          </a:xfrm>
          <a:prstGeom prst="rect">
            <a:avLst/>
          </a:prstGeom>
        </p:spPr>
      </p:pic>
      <p:pic>
        <p:nvPicPr>
          <p:cNvPr id="17" name="Picture 1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598566" y="3712450"/>
            <a:ext cx="1345408" cy="1937369"/>
          </a:xfrm>
          <a:prstGeom prst="rect">
            <a:avLst/>
          </a:prstGeom>
        </p:spPr>
      </p:pic>
      <p:pic>
        <p:nvPicPr>
          <p:cNvPr id="18" name="Picture 1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56156" y="1948479"/>
            <a:ext cx="1368669" cy="1847961"/>
          </a:xfrm>
          <a:prstGeom prst="rect">
            <a:avLst/>
          </a:prstGeom>
        </p:spPr>
      </p:pic>
      <p:pic>
        <p:nvPicPr>
          <p:cNvPr id="19" name="Picture 1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757268" y="15529"/>
            <a:ext cx="1367558" cy="1932950"/>
          </a:xfrm>
          <a:prstGeom prst="rect">
            <a:avLst/>
          </a:prstGeom>
        </p:spPr>
      </p:pic>
      <p:sp>
        <p:nvSpPr>
          <p:cNvPr id="20" name="TextBox 19"/>
          <p:cNvSpPr txBox="1"/>
          <p:nvPr/>
        </p:nvSpPr>
        <p:spPr>
          <a:xfrm>
            <a:off x="266700" y="1005504"/>
            <a:ext cx="22479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kern="0" dirty="0" smtClean="0">
                <a:solidFill>
                  <a:srgbClr val="000000"/>
                </a:solidFill>
              </a:rPr>
              <a:t>No. of </a:t>
            </a:r>
            <a:r>
              <a:rPr kumimoji="0" lang="en-US" sz="1800" b="0" i="0" u="none" strike="noStrike" kern="0" cap="none" spc="0" normalizeH="0" baseline="0" noProof="0" dirty="0" smtClean="0">
                <a:ln>
                  <a:noFill/>
                </a:ln>
                <a:solidFill>
                  <a:srgbClr val="000000"/>
                </a:solidFill>
                <a:effectLst/>
                <a:uLnTx/>
                <a:uFillTx/>
              </a:rPr>
              <a:t>Image Received : 8</a:t>
            </a:r>
            <a:br>
              <a:rPr kumimoji="0" lang="en-US" sz="1800" b="0" i="0" u="none" strike="noStrike" kern="0" cap="none" spc="0" normalizeH="0" baseline="0" noProof="0" dirty="0" smtClean="0">
                <a:ln>
                  <a:noFill/>
                </a:ln>
                <a:solidFill>
                  <a:srgbClr val="000000"/>
                </a:solidFill>
                <a:effectLst/>
                <a:uLnTx/>
                <a:uFillTx/>
              </a:rPr>
            </a:br>
            <a:r>
              <a:rPr kumimoji="0" lang="en-US" sz="1800" b="0" i="0" u="none" strike="noStrike" kern="0" cap="none" spc="0" normalizeH="0" baseline="0" noProof="0" dirty="0" smtClean="0">
                <a:ln>
                  <a:noFill/>
                </a:ln>
                <a:solidFill>
                  <a:srgbClr val="000000"/>
                </a:solidFill>
                <a:effectLst/>
                <a:uLnTx/>
                <a:uFillTx/>
              </a:rPr>
              <a:t>Format : </a:t>
            </a:r>
            <a:r>
              <a:rPr kumimoji="0" lang="en-US" sz="1800" b="0" i="1" u="none" strike="noStrike" kern="0" cap="none" spc="0" normalizeH="0" baseline="0" noProof="0" dirty="0" smtClean="0">
                <a:ln>
                  <a:noFill/>
                </a:ln>
                <a:solidFill>
                  <a:srgbClr val="000000"/>
                </a:solidFill>
                <a:effectLst/>
                <a:uLnTx/>
                <a:uFillTx/>
              </a:rPr>
              <a:t>.pdf</a:t>
            </a:r>
          </a:p>
          <a:p>
            <a:pPr fontAlgn="auto">
              <a:lnSpc>
                <a:spcPts val="2300"/>
              </a:lnSpc>
              <a:spcBef>
                <a:spcPts val="500"/>
              </a:spcBef>
              <a:spcAft>
                <a:spcPts val="0"/>
              </a:spcAft>
            </a:pPr>
            <a:r>
              <a:rPr lang="en-US" kern="0" dirty="0" smtClean="0">
                <a:solidFill>
                  <a:srgbClr val="000000"/>
                </a:solidFill>
              </a:rPr>
              <a:t>Resolution : </a:t>
            </a:r>
            <a:r>
              <a:rPr lang="en-US" kern="0" dirty="0">
                <a:solidFill>
                  <a:srgbClr val="000000"/>
                </a:solidFill>
              </a:rPr>
              <a:t>1627 * 2300</a:t>
            </a:r>
          </a:p>
          <a:p>
            <a:pPr marR="0" defTabSz="914400" eaLnBrk="1" fontAlgn="auto" latinLnBrk="0" hangingPunct="1">
              <a:lnSpc>
                <a:spcPts val="2300"/>
              </a:lnSpc>
              <a:spcBef>
                <a:spcPts val="50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endParaRPr>
          </a:p>
        </p:txBody>
      </p:sp>
      <p:sp>
        <p:nvSpPr>
          <p:cNvPr id="21" name="Down Arrow 20"/>
          <p:cNvSpPr/>
          <p:nvPr/>
        </p:nvSpPr>
        <p:spPr>
          <a:xfrm>
            <a:off x="1314450" y="2105941"/>
            <a:ext cx="523875" cy="580109"/>
          </a:xfrm>
          <a:prstGeom prst="downArrow">
            <a:avLst/>
          </a:prstGeom>
          <a:no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22" name="TextBox 21"/>
          <p:cNvSpPr txBox="1"/>
          <p:nvPr/>
        </p:nvSpPr>
        <p:spPr>
          <a:xfrm>
            <a:off x="327025" y="2767739"/>
            <a:ext cx="22479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en-US" kern="0" dirty="0" smtClean="0">
                <a:solidFill>
                  <a:srgbClr val="000000"/>
                </a:solidFill>
              </a:rPr>
              <a:t>Converted to jpeg</a:t>
            </a:r>
            <a:endParaRPr lang="en-US" kern="0" dirty="0">
              <a:solidFill>
                <a:srgbClr val="FF0000"/>
              </a:solidFill>
            </a:endParaRPr>
          </a:p>
          <a:p>
            <a:pPr marR="0" defTabSz="914400" eaLnBrk="1" fontAlgn="auto" latinLnBrk="0" hangingPunct="1">
              <a:lnSpc>
                <a:spcPts val="2300"/>
              </a:lnSpc>
              <a:spcBef>
                <a:spcPts val="500"/>
              </a:spcBef>
              <a:spcAft>
                <a:spcPts val="0"/>
              </a:spcAft>
              <a:buClrTx/>
              <a:buSzTx/>
              <a:buFontTx/>
              <a:buNone/>
              <a:tabLst/>
            </a:pPr>
            <a:endParaRPr lang="en-US" kern="0" dirty="0" smtClean="0">
              <a:solidFill>
                <a:srgbClr val="FF0000"/>
              </a:solidFill>
            </a:endParaRPr>
          </a:p>
          <a:p>
            <a:pPr marR="0" defTabSz="914400" eaLnBrk="1" fontAlgn="auto" latinLnBrk="0" hangingPunct="1">
              <a:lnSpc>
                <a:spcPts val="2300"/>
              </a:lnSpc>
              <a:spcBef>
                <a:spcPts val="500"/>
              </a:spcBef>
              <a:spcAft>
                <a:spcPts val="0"/>
              </a:spcAft>
              <a:buClrTx/>
              <a:buSzTx/>
              <a:buFontTx/>
              <a:buNone/>
              <a:tabLst/>
            </a:pPr>
            <a:endParaRPr lang="en-US" kern="0" dirty="0" smtClean="0">
              <a:solidFill>
                <a:srgbClr val="FF0000"/>
              </a:solidFill>
            </a:endParaRPr>
          </a:p>
          <a:p>
            <a:pPr marR="0" defTabSz="914400" eaLnBrk="1" fontAlgn="auto" latinLnBrk="0" hangingPunct="1">
              <a:lnSpc>
                <a:spcPts val="2300"/>
              </a:lnSpc>
              <a:spcBef>
                <a:spcPts val="500"/>
              </a:spcBef>
              <a:spcAft>
                <a:spcPts val="0"/>
              </a:spcAft>
              <a:buClrTx/>
              <a:buSzTx/>
              <a:buFontTx/>
              <a:buNone/>
              <a:tabLst/>
            </a:pPr>
            <a:r>
              <a:rPr lang="en-US" b="1" kern="0" dirty="0" smtClean="0"/>
              <a:t>Issues Spotted in Images Which affects accuracy :</a:t>
            </a:r>
          </a:p>
          <a:p>
            <a:pPr fontAlgn="auto">
              <a:lnSpc>
                <a:spcPts val="2300"/>
              </a:lnSpc>
              <a:spcBef>
                <a:spcPts val="500"/>
              </a:spcBef>
              <a:spcAft>
                <a:spcPts val="0"/>
              </a:spcAft>
            </a:pPr>
            <a:r>
              <a:rPr lang="en-US" kern="0" dirty="0" smtClean="0"/>
              <a:t>1. </a:t>
            </a:r>
            <a:r>
              <a:rPr lang="en-US" kern="0" dirty="0">
                <a:solidFill>
                  <a:srgbClr val="000000"/>
                </a:solidFill>
              </a:rPr>
              <a:t>Quality : </a:t>
            </a:r>
            <a:r>
              <a:rPr lang="en-US" kern="0" dirty="0" smtClean="0"/>
              <a:t>Low ( Just 100 dpi, requires &gt;300 dpi for best accuracy )</a:t>
            </a:r>
            <a:endParaRPr lang="en-US" kern="0" dirty="0"/>
          </a:p>
          <a:p>
            <a:pPr marR="0" defTabSz="914400" eaLnBrk="1" fontAlgn="auto" latinLnBrk="0" hangingPunct="1">
              <a:lnSpc>
                <a:spcPts val="2300"/>
              </a:lnSpc>
              <a:spcBef>
                <a:spcPts val="500"/>
              </a:spcBef>
              <a:spcAft>
                <a:spcPts val="0"/>
              </a:spcAft>
              <a:buClrTx/>
              <a:buSzTx/>
              <a:buFontTx/>
              <a:buNone/>
              <a:tabLst/>
            </a:pPr>
            <a:r>
              <a:rPr lang="en-US" kern="0" dirty="0" smtClean="0"/>
              <a:t>2. Big Commas, Cut Marks, Over Writing</a:t>
            </a:r>
          </a:p>
          <a:p>
            <a:pPr marR="0" defTabSz="914400" eaLnBrk="1" fontAlgn="auto" latinLnBrk="0" hangingPunct="1">
              <a:lnSpc>
                <a:spcPts val="2300"/>
              </a:lnSpc>
              <a:spcBef>
                <a:spcPts val="500"/>
              </a:spcBef>
              <a:spcAft>
                <a:spcPts val="0"/>
              </a:spcAft>
              <a:buClrTx/>
              <a:buSzTx/>
              <a:buFontTx/>
              <a:buNone/>
              <a:tabLst/>
            </a:pPr>
            <a:r>
              <a:rPr lang="en-US" kern="0" dirty="0" smtClean="0"/>
              <a:t>3. Joined Characters</a:t>
            </a:r>
          </a:p>
          <a:p>
            <a:pPr marR="0" defTabSz="914400" eaLnBrk="1" fontAlgn="auto" latinLnBrk="0" hangingPunct="1">
              <a:lnSpc>
                <a:spcPts val="2300"/>
              </a:lnSpc>
              <a:spcBef>
                <a:spcPts val="500"/>
              </a:spcBef>
              <a:spcAft>
                <a:spcPts val="0"/>
              </a:spcAft>
              <a:buClrTx/>
              <a:buSzTx/>
              <a:buFontTx/>
              <a:buNone/>
              <a:tabLst/>
            </a:pPr>
            <a:r>
              <a:rPr lang="en-US" kern="0" dirty="0" smtClean="0"/>
              <a:t>4. Different equation in all boxes</a:t>
            </a:r>
          </a:p>
        </p:txBody>
      </p:sp>
    </p:spTree>
    <p:extLst>
      <p:ext uri="{BB962C8B-B14F-4D97-AF65-F5344CB8AC3E}">
        <p14:creationId xmlns:p14="http://schemas.microsoft.com/office/powerpoint/2010/main" val="23051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62126" y="33622"/>
            <a:ext cx="4102957" cy="5800123"/>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5</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1</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124287" y="572799"/>
            <a:ext cx="1564734" cy="4795709"/>
          </a:xfrm>
          <a:prstGeom prst="rect">
            <a:avLst/>
          </a:prstGeom>
          <a:solidFill>
            <a:schemeClr val="tx1"/>
          </a:solidFill>
          <a:ln w="19050">
            <a:solidFill>
              <a:schemeClr val="bg1"/>
            </a:solidFill>
          </a:ln>
        </p:spPr>
        <p:txBody>
          <a:bodyPr wrap="none" lIns="0" tIns="0" rIns="0" bIns="0" rtlCol="0">
            <a:noAutofit/>
          </a:bodyPr>
          <a:lstStyle/>
          <a:p>
            <a:pPr marR="0" defTabSz="914400" eaLnBrk="1" fontAlgn="auto" latinLnBrk="0" hangingPunct="1">
              <a:spcBef>
                <a:spcPts val="500"/>
              </a:spcBef>
              <a:spcAft>
                <a:spcPts val="0"/>
              </a:spcAft>
              <a:buClrTx/>
              <a:buSzTx/>
              <a:buFontTx/>
              <a:buNone/>
              <a:tabLst/>
            </a:pPr>
            <a:r>
              <a:rPr lang="en-US" sz="1200" b="1" kern="0" dirty="0">
                <a:solidFill>
                  <a:srgbClr val="00FF00"/>
                </a:solidFill>
                <a:latin typeface="Arial monospaced for SAP" panose="020B0609020202030204" pitchFamily="49" charset="0"/>
              </a:rPr>
              <a:t>BOX 1</a:t>
            </a:r>
          </a:p>
          <a:p>
            <a:pPr marR="0" defTabSz="914400" eaLnBrk="1" fontAlgn="auto" latinLnBrk="0" hangingPunct="1">
              <a:spcBef>
                <a:spcPts val="500"/>
              </a:spcBef>
              <a:spcAft>
                <a:spcPts val="0"/>
              </a:spcAft>
              <a:buClrTx/>
              <a:buSzTx/>
              <a:buFontTx/>
              <a:buNone/>
              <a:tabLst/>
            </a:pPr>
            <a:r>
              <a:rPr lang="en-US" sz="105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9*2</a:t>
            </a:r>
            <a:r>
              <a:rPr lang="en-US" sz="1200" kern="0" dirty="0">
                <a:solidFill>
                  <a:schemeClr val="bg1"/>
                </a:solidFill>
                <a:latin typeface="Arial monospaced for SAP" panose="020B0609020202030204" pitchFamily="49" charset="0"/>
              </a:rPr>
              <a:t>**2+3*8</a:t>
            </a: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9*4+24</a:t>
            </a: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9*28</a:t>
            </a: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60</a:t>
            </a:r>
          </a:p>
          <a:p>
            <a:pPr marR="0" defTabSz="914400" eaLnBrk="1" fontAlgn="auto" latinLnBrk="0" hangingPunct="1">
              <a:spcBef>
                <a:spcPts val="500"/>
              </a:spcBef>
              <a:spcAft>
                <a:spcPts val="0"/>
              </a:spcAft>
              <a:buClrTx/>
              <a:buSzTx/>
              <a:buFontTx/>
              <a:buNone/>
              <a:tabLst/>
            </a:pP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b="1" kern="0" dirty="0">
                <a:solidFill>
                  <a:srgbClr val="00FF00"/>
                </a:solidFill>
                <a:latin typeface="Arial monospaced for SAP" panose="020B0609020202030204" pitchFamily="49" charset="0"/>
              </a:rPr>
              <a:t>BOX 2</a:t>
            </a: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4</a:t>
            </a:r>
            <a:r>
              <a:rPr lang="en-US" sz="1200" kern="0" dirty="0">
                <a:solidFill>
                  <a:schemeClr val="bg1"/>
                </a:solidFill>
                <a:latin typeface="Arial monospaced for SAP" panose="020B0609020202030204" pitchFamily="49" charset="0"/>
              </a:rPr>
              <a:t>*(8)**2+9*(2)</a:t>
            </a: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4*64+9*2</a:t>
            </a: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116+18</a:t>
            </a: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134</a:t>
            </a:r>
          </a:p>
          <a:p>
            <a:pPr marR="0" defTabSz="914400" eaLnBrk="1" fontAlgn="auto" latinLnBrk="0" hangingPunct="1">
              <a:spcBef>
                <a:spcPts val="500"/>
              </a:spcBef>
              <a:spcAft>
                <a:spcPts val="0"/>
              </a:spcAft>
              <a:buClrTx/>
              <a:buSzTx/>
              <a:buFontTx/>
              <a:buNone/>
              <a:tabLst/>
            </a:pP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endParaRPr lang="en-US" sz="1200" kern="0" dirty="0" smtClean="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b="1" kern="0" dirty="0" smtClean="0">
                <a:solidFill>
                  <a:srgbClr val="00FF00"/>
                </a:solidFill>
                <a:latin typeface="Arial monospaced for SAP" panose="020B0609020202030204" pitchFamily="49" charset="0"/>
              </a:rPr>
              <a:t>BOX </a:t>
            </a:r>
            <a:r>
              <a:rPr lang="en-US" sz="1200" b="1" kern="0" dirty="0">
                <a:solidFill>
                  <a:srgbClr val="00FF00"/>
                </a:solidFill>
                <a:latin typeface="Arial monospaced for SAP" panose="020B0609020202030204" pitchFamily="49" charset="0"/>
              </a:rPr>
              <a:t>3</a:t>
            </a: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8*10</a:t>
            </a:r>
            <a:r>
              <a:rPr lang="en-US" sz="1200" kern="0" dirty="0">
                <a:solidFill>
                  <a:schemeClr val="bg1"/>
                </a:solidFill>
                <a:latin typeface="Arial monospaced for SAP" panose="020B0609020202030204" pitchFamily="49" charset="0"/>
              </a:rPr>
              <a:t>**2+10*1</a:t>
            </a: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800+10</a:t>
            </a:r>
            <a:endParaRPr lang="en-US" sz="1200" kern="0" dirty="0">
              <a:solidFill>
                <a:schemeClr val="bg1"/>
              </a:solidFill>
              <a:latin typeface="Arial monospaced for SAP" panose="020B0609020202030204" pitchFamily="49" charset="0"/>
            </a:endParaRPr>
          </a:p>
          <a:p>
            <a:pPr marR="0" defTabSz="914400" eaLnBrk="1" fontAlgn="auto" latinLnBrk="0" hangingPunct="1">
              <a:spcBef>
                <a:spcPts val="500"/>
              </a:spcBef>
              <a:spcAft>
                <a:spcPts val="0"/>
              </a:spcAft>
              <a:buClrTx/>
              <a:buSzTx/>
              <a:buFontTx/>
              <a:buNone/>
              <a:tabLst/>
            </a:pPr>
            <a:r>
              <a:rPr lang="en-US" sz="1200" kern="0" dirty="0" smtClean="0">
                <a:solidFill>
                  <a:schemeClr val="bg1"/>
                </a:solidFill>
                <a:latin typeface="Courier New" panose="02070309020205020404" pitchFamily="49" charset="0"/>
                <a:cs typeface="Courier New" panose="02070309020205020404" pitchFamily="49" charset="0"/>
              </a:rPr>
              <a:t>&gt;&gt;</a:t>
            </a:r>
            <a:r>
              <a:rPr lang="en-US" sz="1200" kern="0" dirty="0" smtClean="0">
                <a:solidFill>
                  <a:schemeClr val="bg1"/>
                </a:solidFill>
                <a:latin typeface="Arial monospaced for SAP" panose="020B0609020202030204" pitchFamily="49" charset="0"/>
              </a:rPr>
              <a:t>801</a:t>
            </a:r>
            <a:endParaRPr kumimoji="0" lang="en-US" sz="1200" i="0" u="none" strike="noStrike" kern="0" cap="none" spc="0" normalizeH="0" baseline="0" noProof="0" dirty="0" smtClean="0">
              <a:ln>
                <a:noFill/>
              </a:ln>
              <a:solidFill>
                <a:schemeClr val="bg1"/>
              </a:solidFill>
              <a:effectLst/>
              <a:uLnTx/>
              <a:uFillTx/>
              <a:latin typeface="Arial monospaced for SAP" panose="020B0609020202030204" pitchFamily="49" charset="0"/>
            </a:endParaRP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44565" y="3899281"/>
            <a:ext cx="3227461" cy="1469227"/>
          </a:xfrm>
          <a:prstGeom prst="rect">
            <a:avLst/>
          </a:prstGeom>
          <a:ln>
            <a:solidFill>
              <a:schemeClr val="tx1"/>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41644" y="2321158"/>
            <a:ext cx="3227462" cy="1474560"/>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5841644" y="637679"/>
            <a:ext cx="3227462" cy="161245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0949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68993" y="160338"/>
            <a:ext cx="3929294" cy="5554626"/>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6</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2</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15517" y="779487"/>
            <a:ext cx="3278699" cy="1461309"/>
          </a:xfrm>
          <a:prstGeom prst="rect">
            <a:avLst/>
          </a:prstGeom>
          <a:ln>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715517" y="2295110"/>
            <a:ext cx="3278699" cy="1576483"/>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p:cNvSpPr txBox="1"/>
          <p:nvPr/>
        </p:nvSpPr>
        <p:spPr>
          <a:xfrm>
            <a:off x="9053340" y="648000"/>
            <a:ext cx="1624186" cy="4734913"/>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sz="1050"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6*1</a:t>
            </a:r>
            <a:r>
              <a:rPr lang="en-US" dirty="0">
                <a:solidFill>
                  <a:schemeClr val="bg1"/>
                </a:solidFill>
              </a:rPr>
              <a:t>**2+4*2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6*1+4*2</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6+8</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14</a:t>
            </a:r>
            <a:endParaRPr lang="en-US" dirty="0">
              <a:solidFill>
                <a:schemeClr val="bg1"/>
              </a:solidFill>
            </a:endParaRPr>
          </a:p>
          <a:p>
            <a:endParaRPr lang="en-US" dirty="0"/>
          </a:p>
          <a:p>
            <a:endParaRPr lang="en-US" dirty="0"/>
          </a:p>
          <a:p>
            <a:r>
              <a:rPr lang="en-US" dirty="0"/>
              <a:t>BOX 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3*9</a:t>
            </a:r>
            <a:r>
              <a:rPr lang="en-US" dirty="0">
                <a:solidFill>
                  <a:schemeClr val="bg1"/>
                </a:solidFill>
              </a:rPr>
              <a:t>**2+3*2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85+6</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91</a:t>
            </a:r>
            <a:endParaRPr lang="en-US" dirty="0">
              <a:solidFill>
                <a:schemeClr val="bg1"/>
              </a:solidFill>
            </a:endParaRPr>
          </a:p>
          <a:p>
            <a:endParaRPr lang="en-US" dirty="0"/>
          </a:p>
          <a:p>
            <a:endParaRPr lang="en-US" dirty="0"/>
          </a:p>
          <a:p>
            <a:r>
              <a:rPr lang="en-US" dirty="0"/>
              <a:t>BOX 3</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476</a:t>
            </a:r>
            <a:r>
              <a:rPr lang="en-US" dirty="0">
                <a:solidFill>
                  <a:schemeClr val="bg1"/>
                </a:solidFill>
              </a:rPr>
              <a:t>*(1000)**2</a:t>
            </a:r>
            <a:r>
              <a:rPr lang="en-US" dirty="0" smtClean="0">
                <a:solidFill>
                  <a:schemeClr val="bg1"/>
                </a:solidFill>
              </a:rPr>
              <a:t>+</a:t>
            </a:r>
          </a:p>
          <a:p>
            <a:r>
              <a:rPr lang="en-US" dirty="0" smtClean="0">
                <a:solidFill>
                  <a:schemeClr val="bg1"/>
                </a:solidFill>
              </a:rPr>
              <a:t>91</a:t>
            </a:r>
            <a:r>
              <a:rPr lang="en-US" dirty="0">
                <a:solidFill>
                  <a:schemeClr val="bg1"/>
                </a:solidFill>
              </a:rPr>
              <a:t>*(-1)</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a:t>
            </a:r>
            <a:r>
              <a:rPr lang="en-US" dirty="0">
                <a:solidFill>
                  <a:schemeClr val="bg1"/>
                </a:solidFill>
              </a:rPr>
              <a:t>91+476*10**6</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475</a:t>
            </a:r>
            <a:r>
              <a:rPr lang="en-US" dirty="0" smtClean="0">
                <a:solidFill>
                  <a:srgbClr val="FF0000"/>
                </a:solidFill>
              </a:rPr>
              <a:t>1</a:t>
            </a:r>
            <a:r>
              <a:rPr lang="en-US" dirty="0" smtClean="0">
                <a:solidFill>
                  <a:schemeClr val="bg1"/>
                </a:solidFill>
              </a:rPr>
              <a:t>999</a:t>
            </a:r>
            <a:r>
              <a:rPr lang="en-US" dirty="0" smtClean="0">
                <a:solidFill>
                  <a:srgbClr val="FF0000"/>
                </a:solidFill>
              </a:rPr>
              <a:t>1</a:t>
            </a:r>
            <a:r>
              <a:rPr lang="en-US" dirty="0" smtClean="0">
                <a:solidFill>
                  <a:schemeClr val="bg1"/>
                </a:solidFill>
              </a:rPr>
              <a:t>909</a:t>
            </a:r>
            <a:endParaRPr lang="en-US" dirty="0">
              <a:solidFill>
                <a:schemeClr val="bg1"/>
              </a:solidFill>
            </a:endParaRP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5715517" y="3984322"/>
            <a:ext cx="3278699" cy="146550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570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hqprint">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tretch>
            <a:fillRect/>
          </a:stretch>
        </p:blipFill>
        <p:spPr>
          <a:xfrm>
            <a:off x="1868993" y="160338"/>
            <a:ext cx="3929294" cy="5554626"/>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7</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2- </a:t>
            </a:r>
            <a:br>
              <a:rPr lang="en-US" dirty="0" smtClean="0"/>
            </a:br>
            <a:r>
              <a:rPr lang="en-US" dirty="0" smtClean="0"/>
              <a:t/>
            </a:r>
            <a:br>
              <a:rPr lang="en-US" dirty="0" smtClean="0"/>
            </a:br>
            <a:r>
              <a:rPr lang="en-US" sz="1400" dirty="0" smtClean="0"/>
              <a:t>Comma</a:t>
            </a:r>
            <a:br>
              <a:rPr lang="en-US" sz="1400" dirty="0" smtClean="0"/>
            </a:br>
            <a:r>
              <a:rPr lang="en-US" sz="1400" dirty="0" smtClean="0"/>
              <a:t>Remove</a:t>
            </a:r>
            <a:br>
              <a:rPr lang="en-US" sz="1400" dirty="0" smtClean="0"/>
            </a:br>
            <a:r>
              <a:rPr lang="en-US" sz="1400" dirty="0" smtClean="0"/>
              <a:t>and</a:t>
            </a:r>
            <a:br>
              <a:rPr lang="en-US" sz="1400" dirty="0" smtClean="0"/>
            </a:br>
            <a:r>
              <a:rPr lang="en-US" sz="1400" dirty="0" smtClean="0"/>
              <a:t>Test :</a:t>
            </a:r>
            <a:br>
              <a:rPr lang="en-US" sz="1400" dirty="0" smtClean="0"/>
            </a:br>
            <a:r>
              <a:rPr lang="en-US" sz="1400" dirty="0" smtClean="0">
                <a:solidFill>
                  <a:srgbClr val="00B050"/>
                </a:solidFill>
              </a:rPr>
              <a:t>Pass</a:t>
            </a:r>
            <a:endParaRPr lang="en-US" sz="1400" dirty="0">
              <a:solidFill>
                <a:srgbClr val="00B050"/>
              </a:solidFill>
            </a:endParaRPr>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41644" y="779487"/>
            <a:ext cx="3278699" cy="1461309"/>
          </a:xfrm>
          <a:prstGeom prst="rect">
            <a:avLst/>
          </a:prstGeom>
          <a:ln>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41644" y="2259598"/>
            <a:ext cx="3278699" cy="1576483"/>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6"/>
          <a:stretch>
            <a:fillRect/>
          </a:stretch>
        </p:blipFill>
        <p:spPr>
          <a:xfrm>
            <a:off x="774285" y="487012"/>
            <a:ext cx="4499856" cy="2046257"/>
          </a:xfrm>
          <a:prstGeom prst="rect">
            <a:avLst/>
          </a:prstGeom>
        </p:spPr>
      </p:pic>
      <p:pic>
        <p:nvPicPr>
          <p:cNvPr id="4" name="Picture 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353050" y="3256443"/>
            <a:ext cx="3625225" cy="2052460"/>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p:cNvSpPr txBox="1"/>
          <p:nvPr/>
        </p:nvSpPr>
        <p:spPr>
          <a:xfrm>
            <a:off x="9163700" y="648000"/>
            <a:ext cx="1609075" cy="4734913"/>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sz="1050"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6*1</a:t>
            </a:r>
            <a:r>
              <a:rPr lang="en-US" dirty="0">
                <a:solidFill>
                  <a:schemeClr val="bg1"/>
                </a:solidFill>
              </a:rPr>
              <a:t>**2+4*2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6*1+4*2</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6+8</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14</a:t>
            </a:r>
            <a:endParaRPr lang="en-US" dirty="0">
              <a:solidFill>
                <a:schemeClr val="bg1"/>
              </a:solidFill>
            </a:endParaRPr>
          </a:p>
          <a:p>
            <a:endParaRPr lang="en-US" dirty="0"/>
          </a:p>
          <a:p>
            <a:endParaRPr lang="en-US" dirty="0"/>
          </a:p>
          <a:p>
            <a:r>
              <a:rPr lang="en-US" dirty="0"/>
              <a:t>BOX 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3*9</a:t>
            </a:r>
            <a:r>
              <a:rPr lang="en-US" dirty="0">
                <a:solidFill>
                  <a:schemeClr val="bg1"/>
                </a:solidFill>
              </a:rPr>
              <a:t>**2+3*2</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85+6</a:t>
            </a:r>
            <a:endParaRPr lang="en-US" dirty="0">
              <a:solidFill>
                <a:schemeClr val="bg1"/>
              </a:solidFill>
            </a:endParaRP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91</a:t>
            </a:r>
            <a:endParaRPr lang="en-US" dirty="0">
              <a:solidFill>
                <a:schemeClr val="bg1"/>
              </a:solidFill>
            </a:endParaRPr>
          </a:p>
          <a:p>
            <a:endParaRPr lang="en-US" dirty="0"/>
          </a:p>
          <a:p>
            <a:endParaRPr lang="en-US" dirty="0"/>
          </a:p>
          <a:p>
            <a:r>
              <a:rPr lang="en-US" dirty="0"/>
              <a:t>BOX 3</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476</a:t>
            </a:r>
            <a:r>
              <a:rPr lang="en-US" dirty="0">
                <a:solidFill>
                  <a:schemeClr val="bg1"/>
                </a:solidFill>
              </a:rPr>
              <a:t>*(1000)**2</a:t>
            </a:r>
            <a:r>
              <a:rPr lang="en-US" dirty="0" smtClean="0">
                <a:solidFill>
                  <a:schemeClr val="bg1"/>
                </a:solidFill>
              </a:rPr>
              <a:t>+</a:t>
            </a:r>
          </a:p>
          <a:p>
            <a:r>
              <a:rPr lang="en-US" dirty="0" smtClean="0">
                <a:solidFill>
                  <a:schemeClr val="bg1"/>
                </a:solidFill>
              </a:rPr>
              <a:t>91</a:t>
            </a:r>
            <a:r>
              <a:rPr lang="en-US" dirty="0">
                <a:solidFill>
                  <a:schemeClr val="bg1"/>
                </a:solidFill>
              </a:rPr>
              <a:t>*(-1)</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a:t>
            </a:r>
            <a:r>
              <a:rPr lang="en-US" dirty="0">
                <a:solidFill>
                  <a:schemeClr val="bg1"/>
                </a:solidFill>
              </a:rPr>
              <a:t>91+476*10**6</a:t>
            </a:r>
          </a:p>
          <a:p>
            <a:r>
              <a:rPr lang="en-US" b="0" dirty="0" smtClean="0">
                <a:solidFill>
                  <a:srgbClr val="FFFFFF"/>
                </a:solidFill>
                <a:latin typeface="Courier New" panose="02070309020205020404" pitchFamily="49" charset="0"/>
                <a:cs typeface="Courier New" panose="02070309020205020404" pitchFamily="49" charset="0"/>
              </a:rPr>
              <a:t>&gt;&gt;</a:t>
            </a:r>
            <a:r>
              <a:rPr lang="en-US" dirty="0" smtClean="0">
                <a:solidFill>
                  <a:schemeClr val="bg1"/>
                </a:solidFill>
              </a:rPr>
              <a:t>475999909</a:t>
            </a:r>
            <a:endParaRPr lang="en-US" dirty="0">
              <a:solidFill>
                <a:schemeClr val="bg1"/>
              </a:solidFill>
            </a:endParaRPr>
          </a:p>
        </p:txBody>
      </p:sp>
      <p:pic>
        <p:nvPicPr>
          <p:cNvPr id="7" name="Picture 6"/>
          <p:cNvPicPr>
            <a:picLocks noChangeAspect="1"/>
          </p:cNvPicPr>
          <p:nvPr/>
        </p:nvPicPr>
        <p:blipFill>
          <a:blip r:embed="rId8"/>
          <a:stretch>
            <a:fillRect/>
          </a:stretch>
        </p:blipFill>
        <p:spPr>
          <a:xfrm>
            <a:off x="774285" y="3256442"/>
            <a:ext cx="4508137" cy="2052460"/>
          </a:xfrm>
          <a:prstGeom prst="rect">
            <a:avLst/>
          </a:prstGeom>
        </p:spPr>
      </p:pic>
      <p:sp>
        <p:nvSpPr>
          <p:cNvPr id="8" name="Down Arrow 7"/>
          <p:cNvSpPr/>
          <p:nvPr/>
        </p:nvSpPr>
        <p:spPr>
          <a:xfrm>
            <a:off x="2924175" y="2647950"/>
            <a:ext cx="295275" cy="495300"/>
          </a:xfrm>
          <a:prstGeom prst="downArrow">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792770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8</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3</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37257" y="44499"/>
            <a:ext cx="3972681" cy="5618820"/>
          </a:xfrm>
          <a:prstGeom prst="rect">
            <a:avLst/>
          </a:prstGeom>
        </p:spPr>
      </p:pic>
      <p:pic>
        <p:nvPicPr>
          <p:cNvPr id="7" name="Picture 6"/>
          <p:cNvPicPr>
            <a:picLocks noChangeAspect="1"/>
          </p:cNvPicPr>
          <p:nvPr/>
        </p:nvPicPr>
        <p:blipFill>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59889" y="3836081"/>
            <a:ext cx="3278700" cy="1492331"/>
          </a:xfrm>
          <a:prstGeom prst="rect">
            <a:avLst/>
          </a:prstGeom>
          <a:ln>
            <a:solidFill>
              <a:schemeClr val="tx1"/>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59890" y="2247230"/>
            <a:ext cx="3278700" cy="1470611"/>
          </a:xfrm>
          <a:prstGeom prst="rect">
            <a:avLst/>
          </a:prstGeom>
          <a:ln>
            <a:solidFill>
              <a:schemeClr val="tx1"/>
            </a:solidFill>
          </a:ln>
          <a:effectLst>
            <a:outerShdw blurRad="50800" dist="38100" dir="2700000" algn="tl" rotWithShape="0">
              <a:prstClr val="black">
                <a:alpha val="40000"/>
              </a:prstClr>
            </a:outerShdw>
          </a:effectLst>
        </p:spPr>
      </p:pic>
      <p:sp>
        <p:nvSpPr>
          <p:cNvPr id="11" name="TextBox 10"/>
          <p:cNvSpPr txBox="1"/>
          <p:nvPr/>
        </p:nvSpPr>
        <p:spPr>
          <a:xfrm>
            <a:off x="9325303" y="489946"/>
            <a:ext cx="1403132" cy="4838466"/>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8*3</a:t>
            </a:r>
            <a:r>
              <a:rPr lang="en-US" dirty="0">
                <a:solidFill>
                  <a:schemeClr val="bg1"/>
                </a:solidFill>
              </a:rPr>
              <a:t>**2+9*7</a:t>
            </a:r>
            <a:br>
              <a:rPr lang="en-US" dirty="0">
                <a:solidFill>
                  <a:schemeClr val="bg1"/>
                </a:solidFill>
              </a:rPr>
            </a:br>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8</a:t>
            </a:r>
            <a:r>
              <a:rPr lang="en-US" dirty="0" smtClean="0">
                <a:solidFill>
                  <a:srgbClr val="FF0000"/>
                </a:solidFill>
              </a:rPr>
              <a:t>+</a:t>
            </a:r>
            <a:r>
              <a:rPr lang="en-US" dirty="0" smtClean="0">
                <a:solidFill>
                  <a:schemeClr val="bg1"/>
                </a:solidFill>
              </a:rPr>
              <a:t>9+9*7</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rgbClr val="FF0000"/>
                </a:solidFill>
              </a:rPr>
              <a:t>-</a:t>
            </a:r>
            <a:r>
              <a:rPr lang="en-US" dirty="0">
                <a:solidFill>
                  <a:schemeClr val="bg1"/>
                </a:solidFill>
              </a:rPr>
              <a:t>8*9+63</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72+63</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135</a:t>
            </a:r>
            <a:endParaRPr lang="en-US" dirty="0">
              <a:solidFill>
                <a:schemeClr val="bg1"/>
              </a:solidFill>
            </a:endParaRPr>
          </a:p>
          <a:p>
            <a:r>
              <a:rPr lang="en-US" dirty="0"/>
              <a:t/>
            </a:r>
            <a:br>
              <a:rPr lang="en-US" dirty="0"/>
            </a:br>
            <a:r>
              <a:rPr lang="en-US" dirty="0"/>
              <a:t>BOX 2</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3*8</a:t>
            </a:r>
            <a:r>
              <a:rPr lang="en-US" dirty="0">
                <a:solidFill>
                  <a:schemeClr val="bg1"/>
                </a:solidFill>
              </a:rPr>
              <a:t>**2+9*1</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3*64+9</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192+9</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201</a:t>
            </a:r>
            <a:endParaRPr lang="en-US" dirty="0">
              <a:solidFill>
                <a:schemeClr val="bg1"/>
              </a:solidFill>
            </a:endParaRPr>
          </a:p>
          <a:p>
            <a:endParaRPr lang="en-US" dirty="0"/>
          </a:p>
          <a:p>
            <a:endParaRPr lang="en-US" dirty="0"/>
          </a:p>
          <a:p>
            <a:r>
              <a:rPr lang="en-US" dirty="0"/>
              <a:t>BOX 3</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6*4</a:t>
            </a:r>
            <a:r>
              <a:rPr lang="en-US" dirty="0">
                <a:solidFill>
                  <a:schemeClr val="bg1"/>
                </a:solidFill>
              </a:rPr>
              <a:t>**2+1*7</a:t>
            </a: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6*16+7</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96+7</a:t>
            </a:r>
            <a:endParaRPr lang="en-US" dirty="0">
              <a:solidFill>
                <a:schemeClr val="bg1"/>
              </a:solidFill>
            </a:endParaRPr>
          </a:p>
          <a:p>
            <a:r>
              <a:rPr lang="en-US" dirty="0" smtClean="0">
                <a:solidFill>
                  <a:schemeClr val="bg1"/>
                </a:solidFill>
                <a:latin typeface="Courier New" panose="02070309020205020404" pitchFamily="49" charset="0"/>
                <a:cs typeface="Courier New" panose="02070309020205020404" pitchFamily="49" charset="0"/>
              </a:rPr>
              <a:t>&gt;&gt;</a:t>
            </a:r>
            <a:r>
              <a:rPr lang="en-US" dirty="0" smtClean="0">
                <a:solidFill>
                  <a:schemeClr val="bg1"/>
                </a:solidFill>
              </a:rPr>
              <a:t>10</a:t>
            </a:r>
            <a:r>
              <a:rPr lang="en-US" dirty="0" smtClean="0">
                <a:solidFill>
                  <a:srgbClr val="FF0000"/>
                </a:solidFill>
              </a:rPr>
              <a:t>2</a:t>
            </a:r>
            <a:r>
              <a:rPr lang="en-US" dirty="0" smtClean="0">
                <a:solidFill>
                  <a:schemeClr val="bg1"/>
                </a:solidFill>
              </a:rPr>
              <a:t>3</a:t>
            </a:r>
            <a:r>
              <a:rPr lang="en-US" dirty="0">
                <a:solidFill>
                  <a:srgbClr val="FF0000"/>
                </a:solidFill>
              </a:rPr>
              <a:t>*</a:t>
            </a:r>
          </a:p>
        </p:txBody>
      </p:sp>
      <p:pic>
        <p:nvPicPr>
          <p:cNvPr id="4" name="Picture 3"/>
          <p:cNvPicPr>
            <a:picLocks noChangeAspect="1"/>
          </p:cNvPicPr>
          <p:nvPr/>
        </p:nvPicPr>
        <p:blipFill>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59890" y="664313"/>
            <a:ext cx="3278700" cy="158291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3029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45228" y="0"/>
            <a:ext cx="4229449" cy="5982871"/>
          </a:xfrm>
          <a:prstGeom prst="rect">
            <a:avLst/>
          </a:prstGeom>
        </p:spPr>
      </p:pic>
      <p:sp>
        <p:nvSpPr>
          <p:cNvPr id="2" name="Text Placeholder 1"/>
          <p:cNvSpPr>
            <a:spLocks noGrp="1"/>
          </p:cNvSpPr>
          <p:nvPr>
            <p:ph type="body" sz="quarter" idx="15"/>
          </p:nvPr>
        </p:nvSpPr>
        <p:spPr>
          <a:xfrm>
            <a:off x="62131" y="275513"/>
            <a:ext cx="10450800" cy="388800"/>
          </a:xfrm>
        </p:spPr>
        <p:txBody>
          <a:bodyPr/>
          <a:lstStyle/>
          <a:p>
            <a:r>
              <a:rPr lang="en-US" dirty="0" smtClean="0"/>
              <a:t>Test Results	</a:t>
            </a:r>
            <a:endParaRPr lang="en-US" dirty="0"/>
          </a:p>
        </p:txBody>
      </p:sp>
      <p:sp>
        <p:nvSpPr>
          <p:cNvPr id="6" name="Slide Number Placeholder 5"/>
          <p:cNvSpPr>
            <a:spLocks noGrp="1"/>
          </p:cNvSpPr>
          <p:nvPr>
            <p:ph type="sldNum" sz="quarter" idx="12"/>
          </p:nvPr>
        </p:nvSpPr>
        <p:spPr/>
        <p:txBody>
          <a:bodyPr/>
          <a:lstStyle/>
          <a:p>
            <a:fld id="{4898AEC0-503E-4FA4-859C-D0F72D6E3F79}" type="slidenum">
              <a:rPr lang="de-DE" smtClean="0"/>
              <a:pPr/>
              <a:t>9</a:t>
            </a:fld>
            <a:endParaRPr lang="de-DE"/>
          </a:p>
        </p:txBody>
      </p:sp>
      <p:sp>
        <p:nvSpPr>
          <p:cNvPr id="5" name="Title 4"/>
          <p:cNvSpPr>
            <a:spLocks noGrp="1"/>
          </p:cNvSpPr>
          <p:nvPr>
            <p:ph type="title"/>
          </p:nvPr>
        </p:nvSpPr>
        <p:spPr>
          <a:xfrm>
            <a:off x="62131" y="648000"/>
            <a:ext cx="10450800" cy="388800"/>
          </a:xfrm>
        </p:spPr>
        <p:txBody>
          <a:bodyPr/>
          <a:lstStyle/>
          <a:p>
            <a:r>
              <a:rPr lang="en-US" dirty="0" smtClean="0"/>
              <a:t>Image 4</a:t>
            </a:r>
            <a:endParaRPr lang="en-US" dirty="0"/>
          </a:p>
        </p:txBody>
      </p:sp>
      <p:sp>
        <p:nvSpPr>
          <p:cNvPr id="9" name="AutoShape 2" descr="data:image/png;base64,iVBORw0KGgoAAAANSUhEUgAAA3wAAAIRCAYAAAARCb8SAAAABHNCSVQICAgIfAhkiAAAAAlwSFlzAAALEgAACxIB0t1+/AAAADh0RVh0U29mdHdhcmUAbWF0cGxvdGxpYiB2ZXJzaW9uMy4xLjEsIGh0dHA6Ly9tYXRwbG90bGliLm9yZy8QZhcZAAAgAElEQVR4nOzdd5hkdZn28e8DM0SBIQxIHiSpsIA4CAIv4GIiKUpQQZIouhhgYVcBdfH1Na1LMiwqioIoCIIgSSVIEAM4KEhyJAgMDGFEUSSH5/3jnIbqMNNdM11z6vz4fq6rrq4Tquru09Wn6q4TKjITSZIkSVJ5Fmg6gCRJkiSpNyx8kiRJklQoC58kSZIkFcrCJ0mSJEmFsvBJkiRJUqEsfJIkSZJUKAufJGm+iojLI+K9PbrvIyLiW7247zk85k8iYp/5+ZiSJI2VhU+SNKKIuDMiHo+If3Zcvtp0rgERsU1E3NM5LjM/l5njXiYjYt+IuGqkaZm5XWaePN6POeSxMyJ279VjSJLKZeGTJM3JTpn5ko7Lh5oO9CK0D/DX+ud8FRELzu/HlCSNLwufJKkrEbFwRDwcEet3jJtcbw1cPiKWjojzI2JWRPytvr7KbO7rUxHxvY7hKfXWrAn18H4RcUtEPBIRd0TE++vxiwM/AVbq2Pq40gj395aIuKnOe3lEvKJj2p0R8R8R8YeI+HtEnB4Ri8zF8nh+F9WBLYERcVT9u/85IrbrmHepiDgxIu6LiHsj4jNzKlURsTqwNXAA8KaIWGHI9LdGxHUR8Y+IuD0i3lyPXyYivhMRM+sc53TmG3IfGRFr1ddPioivRcSFEfEo8LqI2CEifl8/xoyI+NSQ228ZEb+ql/GM+jE2iYgHBv6O9Xy7RMR13S5fSdK8sfBJkrqSmU8CPwLe1TF6d+CKzHyQ6rXlO8DqwGrA48Dc7gr6ILAjsCSwH3BsRGycmY8C2wEzO7Y+zuy8YUSsA5wGHAxMBi4EzouIhYbkfjOwBrABsO9c5uy0KTAdWA74InBiREQ97WTgGWAt4FXAG4E57YK6NzAtM88CbgH2HJgQEa8Bvgv8JzAJ2Aq4s558CrAYsB6wPHBsF/n3AD4LLAFcBTxa55gE7AD8W0TsXGdYjap4f4VqGW8EXJeZvwUeAt7Qcb/vrnNJkuYjC58kaU7OqbfcDFzeV48/lcGFb496HJn5UGaelZmPZeYjVOVh67l58My8IDNvz8oVwEXA/xnjzd8BXJCZF2fm08BRwKLA5h3zfDkzZ2bmX4HzqArLvLorM7+Zmc9SFbwVgRXqrXPbAQdn5qN1OT4WeOcc7mtv6uVa/+zcrXN/4Nv17/dcZt6bmX+MiBXrx/lAZv4tM5+ul91Y/Tgzf1nf5xOZeXlm3lAP/4GqRA/8PfcELsnM0+rHeSgzB7binUxV8oiIZYA3dfwukqT5ZMLos0iSXsR2zsxLRhj/c2DRiNgUuJ+qKJ0NEBGLURWZNwNL1/MvEREL1iVozOrdIY8E1qH6kHIx4IYx3nwl4K6Bgcx8LiJmACt3zHN/x/XH6tvMq+fvMzMfqzfuvQRYBpgI3PfCBj8WAGaMdCcRsQXVlscf1KNOBT4bERvVpWpVqq2WQ60K/DUz/zaX+Qflqf/GXwDWBxYCFgZ+2PFYt8/mfr4H3BIRL6HakvqLzLxvLjNJkuaSW/gkSV3LzOeAM6i28u0BnF9vzQM4FFgX2DQzl6Ta1RAght1RtbvgYh3DLx24EhELA2dRbZlbITMnURWcgfvJUWLOpNqtdOD+gqqg3Dva79cjM4AngeUyc1J9WTIz15vN/PtQ/a7XRcT9wNX1+L077m/N2TzOMhExaYRpg5Z3RLx0hHmGLtdTgXOBVTNzKeDrvPA3mF0GMvNe4NfA24C9cHdOSWqEhU+SNLdOpdptck8G76q3BNVxew/Xu/IdOYf7uA7YKiJWi4ilgMM7pg1sTZoFPFNv7Xtjx/QHgGXr243kDGCHiNg2IiZSFdEngV+N9RccIiJikc5LNzeut25dBBwdEUtGxAIRsWZEDNvdtb7v3alO1rJRx+XDwJ71yVBOBParf78FImLliHh5/Tg/AY6P6gQ6EyNioHRfD6wXERvVj/GpMURfgmqL4RP1cYN7dEz7PvD6iNg9IiZExLIR0blb7HeBjwL/Qr0FWJI0f1n4JElzcl4M/h6+59+0Z+bVVFuMVqIqGAOOozpW7i/Ab4Cfzu7OM/Ni4HTgD8C1wPkd0x4BPkJV3P5GVTTO7Zj+R6rjye6ojy8ctDtmZk6nOobsK3WWnai+ZuKpbhdCbXOqIvv8pfMslGO0N1WRvZnqdzqT6hi/oXauH+O7mXn/wIWq5C0IvDkzr6E+kQ3wd+AKXtiiuRfwNPBHqhPfHAyQmX8CPg1cAtxKdVKW0RwIfDoiHgH+i+rvQX1/dwPbU5Xpv1IV+A07bnt2nens+kQ7kqT5LDJH2yNGkiRp7kTE7cD7Z3MsqCSpx9zCJ0mSeiIidqE6JvDnTWeRpBcrz9IpSZLGXURcDrwS2Ks+yY8kqQHu0ilJkiRJhXKXTkmSJEkqlIVPkiRJkgrV+mP4lltuuZwyZUrTMSRJkiSpEddee+1fMnPySNNaX/imTJnCtGnTmo4hSZIkSY2IiLtmN81dOiVJkiSpUBY+SZIkSSqUhU+SJEmSCmXhkyRJkqRCWfgkSZIkqVAWPkmSJEkqlIVPkiRJkgpl4ZMkSZKkQln4JEmSJKlQFj5JkiRJKpSFT5IkSZIKZeGTJEmSpEJZ+CRJkiSpUBY+SZIkSSqUhU+SJEmSCtXTwhcR346IByPixo5xy0TExRFxa/1z6Xp8RMSXI+K2iPhDRGzcy2ySJEmSVLpeb+E7CXjzkHGHAZdm5trApfUwwHbA2vXlAOBrPc4mSZIkSUXraeHLzCuBvw4Z/Vbg5Pr6ycDOHeO/m5XfAJMiYsVe5pMkSZKkkk1o4DFXyMz7ADLzvohYvh6/MjCjY7576nH3Db2DiDiAaisgq6222rAH2OOj3x/nyPPu1C/u2XSEntr3Owc1HWGYk/b7UtMRpL5w9NFHNx1hmEMPPbTpCJoNX0Ol/nXM4e9vOsIwh3z+G2Oa7/rjL+9tkLmw4YHbjDpPCa+h/XTSlhhhXI40Y2aekJlTM3Pq5MmTexxLkiRJktqpicL3wMCumvXPB+vx9wCrdsy3CjBzPmeTJEmSpGI0UfjOBfapr+8D/Lhj/N712To3A/4+sOunJEmSJKl7PT2GLyJOA7YBlouIe4AjgS8AZ0TE/sDdwG717BcC2wO3AY8B+/UymyRJkiSVrqeFLzPfNZtJ244wbwIf7GUeSZIkSXox6aeTtkiSJEmSxpGFT5IkSZIKZeGTJEmSpEJZ+CRJkiSpUBY+SZIkSSqUhU+SJEmSCmXhkyRJkqRCWfgkSZIkqVAWPkmSJEkqlIVPkiRJkgpl4ZMkSZKkQln4JEmSJKlQFj5JkiRJKpSFT5IkSZIKZeGTJEmSpEJZ+CRJkiSpUBY+SZIkSSqUhU+SJEmSCmXhkyRJkqRCWfgkSZIkqVAWPkmSJEkqlIVPkiRJkgoVmdl0hnmyxBJT89WvnjZo3C13PNBQmtl7xctWaDpCT/3x/lubjjDMy1+6dtMRpL4wY8aMpiMMs+qqqzYdQbPha6jUv+65Y3rTEYZZ5WXrjmm+f858uMdJuveSlSaNOk9bXkOvuCKuzcypI83vFj5JkiRJKtSEpgPMq3XXhcsvHzxuj49e0kiWOTn1i3s2HaGn9v3OV5uOMMxJ+32p6QhSXzj66DOajjDMoYce2nQEzYavoVL/OubwY5qOMMwhn//GmOa7/vjrepykexseuM2o87TlNTRi9vO7hU+SJEmSCmXhkyRJkqRCWfgkSZIkqVAWPkmSJEkqVOtP2lKSa7/43qYjDPPqj36r6QhS37j++MubjjDMWA441/x3yNlXNB1hmGPetnXTESRJDXALnyRJkiQVysInSZIkSYVyl069qF24935NRxhm++9+p+kIPXXM4e9vOsIwY/0OIc1/V57/qaYjDLPVjp9qOoJG4GER81+bX0M/9/Eze5yke0d8dtemI6hQbuGTJEmSpEJZ+CRJkiSpUO3fpXP6dNhmm0GjXj9xCpe86g0s9PSTfPSs/xl2kyvX34or19+KJR57hIPO/dKw6Zds9Hp+8/LNWOYfD3HghV8bNv3Cqdvzu7U2ZsW/zmT/i749bPo5m+3MjVPWZ/UH7mKvy06pRl7zzRdm+NznYPPN4Ve/giOOeH70OjOmAzBjp814fKVlWeLWe1nx59cNu/+73r4FT06exFI3380Kv7hh2PQ/v2Nrnp70Epa+/g4m/+aWYdNvf/e2PLv4Iiw77U8se+2tw6bfut+byIUmMPnXNw9btgBcfnn186ij4PzzATjs/tsAeGriBI455K0AvOXca3jlLTMG3fSfL1mEr35wBwB2PfOXrHX7/YOm/3Xpl3DCAW8CYI9Tr2S1GbMGTb9/hUmctO+2AOx70qW89IGHB02/e9XJnLrHVtXAu98N99wzOPtrXwuf/3x1fZdd2PSXvxw0+aGXrsRtG2wIwNRLL2bBZ58ZNP3BlVflz+utD8CmF/2Eoe5bfQ3uXvflLPDMM2zy84uHTb9nzbW4d821mfjEE2x85WXDpt+9zsurKzNmwF57DZvOoYfCTjtVz/v3j7Br5Cc+Aa9/PVx3HRx88PDps3nuPe+442CjjeCSS+Aznxk+/RvfgHXXhfPOg6OPHj79lFNg1VXh9NPha8P/dziz2oXmlX+Yzno3/GnY5LN3345nJk5gw9/dxDq33DFs+g/33AmAV199PS+77e5B056ZOIGzd98OgE1/+TtWu/PeQdOfWHRhznv7GwHY8vJrWPHeB16Y+OvpsMoq8L3vVcMHH1wtw07rrAMb7QHAKqcexcIPDn5uPb7KWszc9UMArHbSZ5n48ODn7qNrrMf9b30fAKt/87+Y8Og/Bk1/ZN2NeXC7vQFY438/xgJPPzlo+j/Wfy2zXv8OANY8ruNve8ak6ufuu8OBB8Jjj8H22w+67e4zZnDTJptw0yabsOijj7LTyScz1PWbb870jTZiiYcfZrtTTx02fdrWW3PHeuux9IMP8oYzh+8K9ZvXv56711mHyffey+t+/ONh06/afntmTpnCSnfeyZYXXlg9hzrN5rm3wUN3AnDrB3fk8VWWY5lrprPK2b8edv/TD3kbT05eism/uJEVL5w2bPrNh+3OM0stxgqXXMcKlw5fr9545J48t8hEVrzgt0y+6qZh0//w+X0BWOVHv4Kjthk8cdFF4Sf1+uD//T+49FIO/MsL66bHlliKkz76aQB2+N4JrD598P3/fdnJfP/gTwCw84lfYaU7bxs0fdZKq/LDf/sPAHb72lFMnjl4vTpzylqcs/+HAdjzuM+w1EODn3t3rbseF7z7gGpgl13goYcG5992W/jkJ6vr223HJ266c9Dk37/sVVzwmmq9/YkfDF8v/GbdTXv+mgt7jrreW3TmQ6x63m+GTb73TVN5dMoKLH7nA6z8s+HPjZ6+5l64TbXeW245OOmk6jLsF7wQFlsMjj8ezjhj+PQRXnOfN8Jzb5Bll4WzzqquH344/HrI/85Y1nsnnFBdP+AA+NPg9fYrHniQWzbZFIANr7qSRR57dND0h5dbnukbvxqAja+4jIlPPjFoek9eczvft+y7b3X5y19g18G7S+7551n8buM3cssrt2CJf/yFt5z7lWH3f/WmO3Hb2lNZ5qF72e4nJwyb/sstduHONTZg+Qf+zBsuPmnY9Mu32YN7V1mXle+ZzjaXD1+vXvyGfXlwhTWY8uc/sMUvz4JffnXwDCO85u52xwt/g5/s9Dr+ueRLWOeW29nwdzcPu//z3vYGnlhskZ6/5o71ubfmzBfWi09Pmszd+34cgJXO/CqL3jN4vffk8qtwzx7Veq/Xr7lstx08/vjg/DvuCP9RPf7uxx/PUNM33JDrt9iCCU89xdu/NXzX7V6/5rLhhnN+vzeEW/gkSZIkqVCRmU1nmCdTp07NadMGf2K3x0e/31Ca2Tv1i3uOOk+bDzjf9zsH9ThJ907ab/gnyUO1+YDztmrzSVva+j18R4+0NbZhhx566Jjma+tJW9r8PXy+ho4fT9oy/5V+0hZfQ8dXSa+hEXFtZk4daX638EmSJElSoSx8kiRJklSo9p+0RZIkqcXaeliEpHZw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qrHCFxH/HhE3RcSNEXFaRCwSEWtExNURcWtEnB4RCzWVT5IkSZLarpHCFxErAx8Bpmbm+sCCwDuB/waOzcy1gb8B+zeRT5IkSZJK0OQunROARSNiArAYcB/wr8CZ9fSTgZ0byiZJkiRJrddI4cvMe4GjgLupit7fgWuBhzPzmXq2e4CVR7p9RBwQEdMiYtqsWbPmR2RJkiRJap2mdulcGngrsAawErA4sN0Is+ZIt8/MEzJzamZOnTx5cu+CSpIkSVKLNbVL5+uBP2fmrMx8GvgRsDkwqd7FE2AVYGZD+SRJkiSp9ZoqfHcDm0XEYhERwLbAzcBlwK71PPsAP24onyRJkiS1XlPH8F1NdXKW3wE31DlOAD4GHBIRtwHLAic2kU+SJEmSSjBh9Fl6IzOPBI4cMvoO4DUNxJEkSZKk4jT5tQySJEmSpB6y8EmSJElSoSx8kiRJklQoC58kSZIkFcrCJ0mSJEmFsvBJkiRJUqEsfJIkSZJUKAufJEmSJBXKwidJkiRJhbLwSZIkSVKhLHySJEmSVCgLnyRJkiQVysInSZIkSYWy8EmSJElSoSx8kiRJklSoCU0HkDR3PvfxM5uOMMwRn9216QiSJEnq4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pl4ZMkSZKkQln4JEmSJKlQFj5JkiRJKpSFT5IkSZIKZeGTJEmSpEJZ+CRJkiSpUBY+SZIkSSqUhU+SJEmSCmXhkyRJkqRCWfgkSZIkqVAWPkmSJEkqlIVPkiRJkgo1oZuZI2JzYErn7TLzu+OcSZIkSZI0DsZc+CLiFGBN4Drg2Xp0AhY+SZIkSepD3Wzhmwq8MjOzV2EkSZIkSeOnm2P4bgRe2qsgkiRJkqTx1c0WvuWAmyPiGuDJgZGZ+Za5eeCImAR8C1ifatfQ9wDTgdOpjhO8E9g9M/82N/cvSZIkSS923RS+T43zY38J+Glm7hoRCwGLAUcAl2bmFyLiMOAw4GPj/LiSJEmS9KIw5l06M/MK4I/AEvXllnpc1yJiSWAr4MT6vp/KzIeBtwIn17OdDOw8N/cvSZIkSeqi8EXE7sA1wG7A7sDVEbHrXD7uy4BZwHci4vcR8a2IWBxYITPvA6h/Lj+bLAdExLSImDZr1qy5jCBJkiRJZevmpC0fBzbJzH0yc2/gNcAn5/JxJwAbA1/LzFcBj1LtvjkmmXlCZk7NzKmTJ0+eywiSJEmSVLZuCt8Cmflgx/BDXd6+0z3APZl5dT18JlUBfCAiVgSofz44m9tLkiRJkkbRTWH7aUT8LCL2jYh9gQuAC+fmQTPzfmBGRKxbj9oWuBk4F9inHrcP8OO5uX9JkiRJUhdn6czM/4yIXYAtgABOyMyz5+GxPwx8vz5D5x3AflQF9IyI2B+4m+p4QUmSJEnSXOjmaxnIzLOAs8bjgTPzOmDqCJO2HY/7lyRJkqQXu1ELX0RclZlbRsQjVF+Q/vwkIDNzyZ6lkyRJkiTNtVELX2ZuWf9covdxJEmSJEnjpZvv4TtlLOMkSZIkSf2hm7N0rtc5EBETgFePbxxJkiRJ0ngZtfBFxOH18XsbRMQ/6ssjwAP4tQmSJEmS1LdGLXyZ+fn6+L3/ycwl68sSmblsZh4+HzJKkiRJkuZCN7t0XhMRSw0MRMSkiNi5B5kkSZIkSeOgm8J3ZGb+fWAgMx8Gjhz/SJIkSZKk8dBN4Rtp3q6+uF2SJEmSNP90U/imRcQxEbFmRLwsIo4Fru1VMEmSJEnSvOmm8H0YeAo4Hfgh8ATwwV6EkiRJkiTNuzHvkpmZjwKH9TCLJEmSJGkcjVr4IuK4zDw4Is4Dcuj0zHxLT5JJkiRJkubJWLbwnVL/PKqXQSRJkiRJ42vUwpeZ19Y/r+h9HEmSJEnSeBnLLp03MMKunAMyc4NxTSRJkiRJGhdj2aVzx/rnwBk5B3bx3BN4bNwTSZIkSZLGxVh26bwLICK2yMwtOiYdFhG/BD7dq3CSJEmSpLnXzffwLR4RWw4MRMTmwOLjH0mSJEmSNB7G/D18wP7AtyNiKapj+v4OvKcnqSRJkiRJ86ybL16/FtgwIpYEIjP/3rtYkiRJkqR5NeZdOiNihYg4ETg9M/8eEa+MiP17mE2SJEmSNA+6OYbvJOBnwEr18J+Ag8c7kCRJkiRpfHRT+JbLzDOA5wAy8xng2Z6kkiRJkiTNs24K36MRsSz1l7BHxGZUJ26RJEmSJPWhbs7SeQhwLrBm/f17k4Fde5JKkiRJkjTPxlT4ImIBYBFga2BdIIDpmfl0D7NJkiRJkubBmApfZj4XEUdn5muBm3qcSZIkSZI0Dro5hu+iiNglIqJnaSRJkiRJ46bbY/gWB56NiMepduvMzFyyJ8kkSZIkSfNkzIUvM5foZRBJkiRJ0vjqZgsfEfF2YEuqr2b4RWae05NUkiRJkqR5NuZj+CLieOADwA3AjcAHIuJ/exVMkiRJkjRvutnCtzWwfmYOfPH6yVTlT5IkSZLUh7o5S+d0YLWO4VWBP4xvHEmSJEnSeOlmC9+ywC0RcU09vAnw64g4FyAz3zLe4SRJkiRJc6+bwvdfPUshSZIkSRp33XwtwxVzmh4Rv87M1857JEmSJEnSeOjmGL7RLDKO9yVJkiRJmkfjWfhyHO9LkiRJkjSPxrPwSZIkSZL6yHgWvhjH+5IkSZIkzaMxFb6IWDAiLhlltr3GIY8kSZIkaZyMqfBl5rPAYxGx1BzmuXHcUkmSJEmS5lk338P3BHBDRFwMPDowMjM/Mu6pJEmSJEnzrJvCd0F9kSRJkiS1QDdfvH5yRCwErFOPmp6ZT/cmliRJkiRpXo258EXENsDJwJ1UZ+RcNSL2ycwrexNNkiRJkjQvutml82jgjZk5HSAi1gFOA17di2CSJEmSpHnTzffwTRwoewCZ+Sdg4vhHkiRJkiSNh2628E2LiBOBU+rhPYFrxz+SJEmSJGk8dFP4/g34IPARqmP4rgSO70UoSZIkSdK86+YsnU8Cx9QXSZIkSVKfG7XwRcQNQM5uemZuMK6JJEmSJEnjYixb+HbseQpJkiRJ0rgbtfBl5l0D1yNiBWCTevCazHywV8EkSZIkSfNmzF/LEBG7A9cAuwG7A1dHxK69CiZJkiRJmjfdnKXz48AmA1v1ImIycAlwZi+CSZIkSZLmTTdfvL7AkF04H+ry9pIkSZKk+aibLXw/jYifAafVw+8ALhz/SJIkSZKk8TCWr2VYC1ghM/8zIt4ObEn1xeu/Br7f43ySJEmSpLk0ll0yjwMeAcjMH2XmIZn571Rb947rZThJkiRJ0twbS+Gbkpl/GDoyM6cBU8Y9kSRJkiRpXIyl8C0yh2mLjlcQSZIkSdL4Gkvh+21EvG/oyIjYH7h2/CNJkiRJksbDWM7SeTBwdkTsyQsFbyqwEPC2XgWTJEmSJM2bUQtfZj4AbB4RrwPWr0dfkJk/72kySZIkSdI8GfP38GXmZcBlPcwiSZIkSRpHYzmGT5IkSZLUQhY+SZIkSSqUhU+SJEmSCmXhkyRJkqRCWfgkSZIkqVCNFr6IWDAifh8R59fDa0TE1RFxa0ScHhELNZlPkiRJktqs6S18BwG3dAz/N3BsZq4N/A3Yv5FUkiRJklSAxgpfRKwC7AB8qx4O4F+BM+tZTgZ2biadJEmSJLVfk1v4jgM+CjxXDy8LPJyZz9TD9wArNxFMkiRJkkrQSOGLiB2BBzPz2s7RI8yas7n9ARExLSKmzZo1qycZJUmSJKntmtrCtwXwloi4E/gB1a6cxwGTImJCPc8qwMyRbpyZJ2Tm1MycOnny5PmRV5IkSZJap5HCl5mHZ+YqmTkFeCfw88zcE7gM2LWebR/gx03kkyRJkqQSNH2WzqE+BhwSEbdRHdN3YsN5JEmSJKm1Jow+S29l5uXA5fX1O4DXNJlHkiRJkkrRb1v4JEmSJEnjxMInSZIkSYWy8EmSJElSoSx8kiRJklQoC58kSZIkFcrCJ0mSJEmFsvBJkiRJUqEsfJIkSZJUKAufJEmSJBXKwidJkiRJhbLwSZIkSVKhLHySJEmSVCgLnyRJkiQVysInSZIkSYWy8EmSJElSoSx8kiRJklQoC58kSZIkFcrCJ0mSJEmFsvBJkiRJUqEsfJIkSZJUKAufJEmSJBXKwvHM9egAAB6pSURBVC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VqpPBFxKoRcVlE3BIRN0XEQfX4ZSLi4oi4tf65dBP5JEmSJKkETW3hewY4NDNfAWwGfDAiXgkcBlyamWsDl9bDkiRJkqS50Ejhy8z7MvN39fVHgFuAlYG3AifXs50M7NxEPkmSJEkqQePH8EXEFOBVwNXACpl5H1SlEFi+uWSSJEmS1G6NFr6IeAlwFnBwZv6ji9sdEBHTImLarFmzehdQkiRJklqsscIXEROpyt73M/NH9egHImLFevqKwIMj3TYzT8jMqZk5dfLkyfMnsCRJkiS1TFNn6QzgROCWzDymY9K5wD719X2AH8/vbJIkSZJUigkNPe4WwF7ADRFxXT3uCOALwBkRsT9wN7BbQ/kkSZIkqfUaKXyZeRUQs5m87fzMIkmSJEmlavwsnZIkSZKk3rD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LHySJEmSVCgLnyRJkiQVysInSZIkSYWy8EmSJElSoSx8kiRJklQoC58kSZIkFcrCJ0mSJEmFsvBJkiRJUqEsfJIkSZJUKAufJEmSJBXKwidJkiRJhbLwSZIkSVKh+q7wRcSbI2J6RNwWEYc1nUeSJEmS2qqvCl9ELAj8L7Ad8ErgXRHxymZTSZIkSVI79VXhA14D3JaZd2TmU8APgLc2nEmSJEmSWqnfCt/KwIyO4XvqcZIkSZKkLkVmNp3heRGxG/CmzHxvPbwX8JrM/PCQ+Q4ADqgH1wWm9yjScsBfenTfvdbW7G3NDe3N3tbc0N7sbc0N7c3e1tzQ3uxtzQ3tzd7W3NDe7G3NDe3N3tbc0Nvsq2fm5JEmTOjRA86te4BVO4ZXAWYOnSkzTwBO6HWYiJiWmVN7/Ti90Nbsbc0N7c3e1tzQ3uxtzQ3tzd7W3NDe7G3NDe3N3tbc0N7sbc0N7c3e1tzQXPZ+26Xzt8DaEbFGRCwEvBM4t+FMkiRJktRKfbWFLzOfiYgPAT8DFgS+nZk3NRxLkiRJklqprwofQGZeCFzYdI5az3cb7aG2Zm9rbmhv9rbmhvZmb2tuaG/2tuaG9mZva25ob/a25ob2Zm9rbmhv9rbmhoay99VJWyRJkiRJ46ffjuGTJEmSJI0TC58kSZIkFcrCJ0ktEhHRdIYXG5e5RlPCc6Stv0Nbc0vzk4VvnETEgk1neDGJiAn1z9Y9hyNi2Yh4adM5utXGZV2KiFg6IhaKiEUyM9vyt2hLzpFExDIRsWRELNayZb5qRKzQdI65ERGrR8QObVnWAyJiHeAzEbFw01m6FRGTImLBFq5bWrlOhPauFyNiqYiYGBGLNJ2lW21dL47nOrGVT7p+EhGTATLz2baVvvr7Dj8YEW+MiNWbzjNWEfEy4JyIeFlmPtemlWdErA9cALyi/q7JVqjf0HwrIg6KiK2bztON+nn+kYjYMiLWbjpPtyLilcCVwJepnvcrZ+ZzDccaVUS8Ajg0ItZoOku3ImJd4KfAfwPnRcTSLVnmi1A9V46JiCnNpulOvcx/DExsw7IeUD/PzwHuzcwnO8b3/VaniHg51ddgfQ44a2Dd0u/Z27pOhPauF+vnygXA14BTI2K5hiONWVvXi+O9TmzNG+V+VK907o2Ic6Fdpa9e6VwAvBw4GHhX/WlZX6/oa9sD2wAnR8TL6xeovl/uEbE88E3gG5l5WWY+1XSmsahXOj8C7gVWAzZvNtHY1UX1ImBF4G3AYRHx9mZTjV1ELAF8BTgO+AgwDbgkIjaop/flOjwiVgauAPYDdmzTm5v6A6WzqE6d/THgTmDywLqxX5d57TngBmAt4N/bstzrDxwvAo7NzHMG1ucRMbH+2c/LfGfg65l5fL2lbPmIWCr7/BToEbEscDJwfGZ+DLgeuCEi1uvnLWZtXSdCe9eL9TrxR8CJVB8O3A4cHLVGw41N69aLvVgn9u0/Rr+LiMWAQ4FPAotHxDnQjtIXEUtTFY+jM/PDwP8F3gms0+8vUrULqFY636X+pCkzn20401gsDNyZmd+py/UREfG+iNij6WCj2A44MTM/CZwLTI2I10XENs3GGpM3Ub2hORz4ErAIcEhEvKPZWGOTmY9QvbjekZlPZeYngG9TPe9X7eNP45enWj++B5gKvL3zRbZPMw/k2gz4bGZ+C3gc2Br4AHBSRKzUz3sV1B8inUa1Tl8c+EhEbBIR/9qvy7y2ITAdeKAe/lpEfIVq62pfL3NgUWDZ+vr5VOuZ30bEG6F/n+vAU1Rvgs+sh/8v8GfglIFl3liyOWjxOhFauF6s/++2Br6Zmd/JzDuAXwIrZ63ZhKNr23qxzrQh8CfGcZ3YryvQvpeZj1F92nFMZm4LrNBZ+hoNN4rM/BtwLNWmYjLzauBqoO8/9ag9SVVCLqH6G/w8Iq6Late9Cc1GG9XEiFgSOAZYh2rlc3BEHNRsrDkK4MCodoc8FlgQeAvVbinvajTZ6BYBto+IyMy7gT8ClwPbRsRKjSYbRf2hwARgJvCagRemzPwfqi1Qp0bE4n36gnsTcH5m/gb4X2ADqjc3a9XT+/K1p16WZ2XmafWL6SeBnwNfBWYAV0XEkv32ZrjesjTwxmUSsFVmvhdYHfgVsGmfPk8GXEa1RfVtEXEv8CjwLaqtTpf16TIfeK25EFgwIg4DrsvMdwH/AxwVEav143Kvs08E1gTeU2952ofqd7mYKvvEBiPOVv2B+r3Api1bJ0JVsM9r03qx/r87Gzi/Yx3ze+D591v9vpGjtgwtWS/WmS4Fvg7sMl7rxH5/c9yX6jePmZm/GniiZ+ZrI+LXEXFuZr6l/tRmmcy8tuG4gwxkB84e+CSsHl4AmFLPsxZAZt7WXNKR1XlnRsTlVJ98fI/qTdnjwCOZ+UyT+eYkM2dExEPAb4CfZua+ABFxPbBrk9nmJDOPjWr35QOBezJz54hYHHgX1S7B/exrwNrAlRFxEdXuV+8BjgRWpipTfSUiJmfmrIFdfiPiNKrn+aNUxYPMPDIiVqTaavxoY2E7DOSuB5+uP1giM6+p3yh8EPhrRGwB7BYRb++X3ZqHZH8Gqjc6EXFqZv6xHv+JiFgNWBL4RxM5h+p4rjxbv/l6huq58qGoTiCyLnAtsFK99WNGk3k7dS7zzHwkIn5G9Xy+OzM/W892ff3BzOL03zIfeK25m+q186VUpYPM/GZEbEa1/O9uJOgIhmT/a0QcTHWc6oZUu7vtDTwBfDIzn24w6iD1+6ntgduAa4CTqLZM/pM+XifCsOw3D/wP9vt6sSP37cAfMvPWIbO8NDOfiYitgHdExEH98v6rI/utwJ8y806qPcI+3M/rxSHL/HdUG2UWodozbJ7XiX33aUIbdH4i0PFCS2a+FlgsIn5Pte9t3xXqgewdnwwMfDLzF+D+qI55+h7Vk6zvdCz7v1N9+nEVcDTVbjQXR8QSfbqJfgGAzHw/1SdL+0XEovXkJYFVog/P8Nbxgcb7gB8AT9fDjwIJrBMRE/pxmQNk5j+pjvM4HbgLeFtmXk/14rtik9lGEkOOCwbIzOnAe6k+iT80Il5TvznYFliqoaiDDM2dmdn5qW+9F8ERwL5U/6/f7Yc3NTDbY7En1tf/2DHfFsD6VFtGGjdC7mfq16IJwO5U6/TjM3Mzqk+3JzUWdojZPM8foXoTf2zHfAPLvC/WjbPJPZPqQ8dZVOvDnSLiNVTHmT/YSNARzCb79cA7qErHTvVeEBsAa0Z1FszG1+sx+HwDBwEHZuZdwPup1omH9OM6EUbMvmdUe24MvB/oy/XikNwfAfbuzE31vL46Irakyv2TPip7Q89P8c76vdXCwG706XpxhGX+3nqZ/ojqeNWB+eZ+nZiZXsbhQnUWHYAtgWeBtzSdqcv8+1Kdxeg3wM5N55lDzqh/voKq7B3UMW2tpvONJXt9/QyqXVIPodr9bfum843xd/g61W4/bwNuAd7UdKa5+B22pjoRxyZNZxmSazGqXZQ/RrU7xzlDpr8COIrq0+3fAm9tOvNouYEFO66vQXXc0I71cMzPnHObHViI6ljQG/vl/3QMz5X/A7ynY3hC05nHuMwX6Lj+r8DNwA5NZx7jMl+NqoR8CTivn94DjLLMB967LFivG++jKn/9kHvp+nV+/3p4U6pd2jash/tynTiH7NcB6w+Zr6/Wi2PJTXWYx5+pdnPfoR9yj5L9X+rhvlwvjpa7Y755WicOvHnWOIjqOz6+DJyemT/q2F2y70XEB6nOfLVtZl7W79nrT2zWyPoT+IhYIPvsGI+RdC7XiNiBaivZo5l5RT8v84Fs9XP8MKoV/sWZeUHD0bpSb8E+ATgqM89vOs9QEbE58NvMfDoifg08kJk7d0yfWE9bJTPv6ZfnzGi563leASzfb8/1MSzzxYCPA1dm5s+ayjnUWJZ5Pd+E7JNP3weMYZkvDPxHPc9FTeUcqotlvlxm/qVlz/MFgDcCj/fT/2hE7AJckZl/qYe/AVyQmefWwwtR7Xmycj+tE2G22c/PzPM65um79eJouetlfjrwtX76/4SxLfN6fF+tF8ewzBehOuHPXK8TLXxzaXb/mBHx0sy8f2BXiH745x1qpOz1C+wGmfnbfs3eUToG5e+XleScDCl6C+YIJ/bpx99jDs/zCVntQtaXzxWYY/bVM/Oufso+u+dH/cZsVlbHBb8MWHbgf7RFudcAJmXm70e6XVO6WOYTgNtH+p9tQhfLvJ+PIR9tmU8Ebu2XD/G6yL1c1sdmNf38HtBF9sUz84Yms3bqeL1fIDvONxAR36Q6puwrUZ1ILDLzT/24zEfJvhbwXFZnvRx0uz7PvQ7VbpGPZeYTTWceMEr2GzLzy9GH56fo4nn+CNX/61y/DnkM3ygG3hRGxNSI2C4i/iUiFhqhMEX9h7ofqjeRTf8TjDV77anM/C00n3203EPK3oJNL+dOY1nmHS+4g85s1c/LfMi8C2T9yVjTz5U6z1j/Rxeo/0fvgv7IPmDo8yNGPi74Z9Tr7Jblvohqt8gRb9eULrIv0y9lD8o4hry+PqfsffVF9138f/bNh0gDusi+eEMRR9Txej+n8w2cQr1u6cdlPkr271Htajvsdk3pYpmvnJlPdN6maaNkvy/69PwUXTxXJs/z61D2wf6r/X4B3kr15Z6fp1oxvmOEeQaO91gS2II+2J+5zdnbmrvN2duau+3Z5/A7tfK44LbmbnP2tuZuc/a25i4g+7604HwDJWVva+42Z+9FbrfwjSIilgH2ojrj1nVUZ/X5eXR879HAbhIRsRTViTiezfov1qS2Zm9r7jpXK7O3NXedq7XZ5ySrY21WAD4M7JaZ5w78Pv2srbmhvdnbmhvam72tuaHd2am2RG4JHJ6Z57QoN7Q3e1tzQ3uzj3tuj+EbQb3b18A+75OALwJ/pVr4+2Tm7RGxLXAH1XcGDbyR/BFwZGZeZfYXR+42Z29r7rZnn53O32nI+L4+LrituaG92duaG9qbva25ob3ZR8odLTjfALQ3e1tzQ3uzz7fc2QebLvvxAmwGvLq+/jHgj8A29fA29fDAqV6XpPoy0C2bzt3m7G3N3ebsbc3d5uy88EHbVGA74F+AhUaab2Defri0NXebs7c1d5uztzV3m7OPNXfnvP1yaWv2tuZuc/amcze+APrp0vHH2Bj4BfBY/YdZk2oLwkXAZ6jeSO7QcbvVgE3N/uLJ3ebsbc3d9uxDfo9WHnPY1txtzt7W3G3O3tbcbc7e1txtzt7W3G3O3mTuxv9o/XYBtq3/GK8HvgrcDWxIdWafHYDdgc3qeYM++eLGNmdva+42Z29r7rZnrzMtA5wJvAR4B9UXBk+mOjvXQKEdWOEvRbVlcjNzv/iytzV3m7O3NXebs7c1d5uztzV3m7M3nbvxP1y/XYAjgE93DB9EdWzQJvVw458QlJa9rbnbnL2tuduavTMTMInqy9+/AFwFrFmP3xZYY8gK/1Ia3A21rbnbnL2tuducva2525y9rbnbnL2tuducvZ9yN/bH69cL1alQv1JfX6D+eRFw88Afp18vbc3e1txtzt7W3G3OTnuPOWxl7jZnb2vuNmdva+42Z29r7jZnb2vuNmfvl9wv6rN0DpwZJyI2o/pC40eodg/7CXAu1Zcdrg7sBiwK/CMz/7OpvJ3amr2tuaG92duaG9qdHQbl3xj4EvBqYCvgb8D7gY2oVu67Aodm5gX17VYDVszMq83dnbZmb2vuOkMrs7c1d52hldnbmrvO0Mrsbc1dZ2hl9r7M3XTzbfoC7AhcDxwGXAy8GVgW+CFwClXz3hDYG/h803lLyN7W3G3O3tbcbc9e52/lMYdtzd3m7G3N3ebsbc3d5uxtzd3m7G3N3ebs/Za78QXS8B9jLapvsl8FeC/we+ByYNd6+sJUB1S+GfgdsH7Tmdueva2525y9rbnbnr3jd2jdMYdtzt3m7G3N3ebsbc3d5uxtzd3m7G3N3ebs/ZZ7AV7cHgc+AEwBPgS8DTgb+GJEfCQznwSepmrn+2XmjU0FHUFbs7c1N7Q3e1tzQ7uzD5gJLA0QEQtk5peoPvU7OSLWzHrN34famhvam72tuaG92duaG9qbva25ob3Z25ob2pu9r3K/qI7h69indl2qlv1YZj4aEfsAS2bmVyLinVQHWJ6W9T60EbFgZj7bYPTWZm9r7jpDK7O3NXedobXZ6xytPOawrbmhvdnbmhvam72tuaG92duaG9qbva25ob3Z25B7wvx8sKbVf4w3UC34C4CMiE8CDwEfiwiADwN7ZebVA3/Afngj2dbsbc0N7c3e1tzQ7uzwfP4dgc8Cp1Htw380sBPwdWA9YBOq7+DZEHhFQ1EHaWtuaG/2/9/e/YfeVddxHH++9qMRIlNpldamMEjLZKuZpfOPRTjUEWaMJFQCQf8r8Z9SLJuikRVF+IcIaQwUzP6IfpBzM60ca8sfbY0mGaVJMYogxUJ0bm//OJ+169p3369f/O7c17mvB1zuveee773Pew9sfO45n3Ndu8G33bUbfNtdu8G33bUbfNstumsMjnOd6wuH9mQuBq4DzqObE3QLcB/dPKBPATcAF/fdO4R2127ndtdu9/bD3oflnEPXbud2127ndtdu53bXbud2127ndofu3j+kY7gx1gJ3Ag/Tja7VNsytdHOCTh5Zd6wmgLq2u3Y7t7t2u7ePdL0H+ABwPrCTbu7htcBfgC+0dU4AvgWs6LvXvdu53bXbud2127ndtdu53bXbud2he9AnbZG0oF1/hG7PwDa6HzVcD5xQVX8D7gKeBt598O+qbZk+uba7doNvu2s3eLdDd9x+uz5d0hLgharaAywH7q6q54B/0B3DvwOgql4AvlRVu/qp9u0G33bXbvBtd+0G33bXbvBtd+0G33bL7r5HxXNxodu1eny7vRTYClzf7p8G/JTuULGT2rJFfTe7t7t2O7e7dru3H+G9XED3D/s9wN3AKXS/HbiHbr7hM8BH27pjs2fStdu53bXbud2127ndtdu53bXbud2te5Bn6ZS0GijgN3SHhX2H7nCxz1bVTklLgY3AduCmqnqtt9jDuLa7doNvu2s3eLfDG87ItRi4iu4bvOeBa+i+4bsKuIhuYvauqvp5b7EjXLvBt921G3zbXbvBt921G3zbXbvBt921GxjmHr42iD2e7tjZE9v9G+nmAa1o95cBZ/fdOaR2127ndtdu9/bWZznn0LXbud2127ndtdu53bXbud2127ndtXuwc/iq6iW6s/1tayPxr9GNxL8paWVVPV9VT/QaOQXXdtdu8G137QbPdtc5h67d4Nvu2g2+7a7d4Nvu2g2+7a7d4Nvu2v0GfY845/oCXAz8ie507wK+Aqzqu2vI7a7dzu2u3S7tmM45dO12bnftdm537XZud+12bnftdm537T7ie+k74BhtsAuBvcDivlsmpd2127ndtduhHVhN99uAAuYB36X7Jm9le3wp8AjdXsoFffe6dzu3u3Y7t7t2O7e7dju3u3Y7t7t2H/G99B1wDDfaOmBN3x2T1O7a7dzu2u3QjumcQ9du53bXbud2127ndtdu53bXbud21+7/ex99B/Sw4cZmAuWktLt2O7e7do97O3AJ3bd7Bw8/vR7YTPu2b1wvrt3O7a7dzu2u3c7trt3O7a7dzu2u3aOXBUyYalvOkWu7azf4trt2w3i3V9WPJe0DngDOBm4HFgLzew2bhms3+La7doNvu2s3+La7doNvu2s3+La7do8a5O/wRUTMJUkXAt8HzqiqF/vumSnXbvBtd+0G33bXbvBtd+0G33bXbvBtd+2GDPgiImZF0jrgv1X1y75b3gzXbvBtd+0G33bXbvBtd+0G33bXbvBtt+3OgC8iYvYkaZwPQ52Kazf4trt2g2+7azf4trt2g2+7azf4trt1Z8AXERERERExUPP6DoiIiIiIiIi5kQFfRERERETEQGXAFxERERERMVAZ8EVERERERAxUBnwREWFP0ra+GyIiIsZRztIZERERERExUNnDFxER9iT9p12vkfQrSQ9IekbS1yVdLum3knZLWt7W+6SkHZJ+J+lhSe9qy5dI2iLpKUl3SfqrpHe0x65oz7OzPTb/aD2SbpO0S9L2keef6nU3SNooabOk5yR9WtI3WvMmSQvbeqva+3tS0kOSTp7bTzYiItxlwBcREUOzArgWOAu4EnhfVZ0DfA/4fFtnK/CxqvoQcD/wxbb8q8AjVfVh4EfAMgBJ7wcuA1ZX1UpgP3D5URqOA7ZX1Qrg18DV07wuwHJgHXAJcC/waFWdBbwMrGuDvjuA9VW1CrgHuO1NfjYRETFhFvQdEBER8RZ7vKr2Akj6M7C5Ld8NfLzdfi/wg7aH7G3As235+cClAFW1SdK/2/JPAKuAxyUBvB3451EaXgV+1m4/CVwwzesCPFhV+yTtBuYDm0a6TwNOBz4IbGkN84G903wWEREx4TLgi4iIoXll5PaBkfsHOPT/3h3At6vqJ5LWABvack3xnAI2VtUNM2zYV4cmye+fwev+r7uqDkga/fuD3QL+UFXnzrAhIiIih3RGRMREWgz8vd3+3MjyrcBnACStBU5sy38BrJf0zvbYSZJOfQtfdyb+CCyRdG5rWCjpzFk0RETEBMmALyIiJtEG4IeSHgP+NbL8ZmCtpKeAi+gOmXypqvYAXwY2S/o9sAWYzQlTpnrdaVXVq8B64HZJu4CdwHmzaIiIiAmSn2WIiIhoJC0C9lfVa21P2p3tJC0RERGWMocvIiLikGXAA5Lm0Z145epp1o+IiBhr2cMXERExS5J2AIsOW3xlVe3uoyciIuJwGfBFREREREQMVE7aEhERERERMVAZ8EVERERERAxUBnwREREREREDlQFfRERERETEQGXAFxERERERMVCvA7I2q/KXem1XAAAAAElFTkSuQmCC"/>
          <p:cNvSpPr>
            <a:spLocks noChangeAspect="1" noChangeArrowheads="1"/>
          </p:cNvSpPr>
          <p:nvPr/>
        </p:nvSpPr>
        <p:spPr bwMode="auto">
          <a:xfrm>
            <a:off x="155575" y="-186431"/>
            <a:ext cx="304800" cy="3467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9699732" y="572799"/>
            <a:ext cx="1269893" cy="4915750"/>
          </a:xfrm>
          <a:prstGeom prst="rect">
            <a:avLst/>
          </a:prstGeom>
          <a:solidFill>
            <a:schemeClr val="tx1"/>
          </a:solidFill>
          <a:ln w="19050">
            <a:solidFill>
              <a:schemeClr val="bg1"/>
            </a:solidFill>
          </a:ln>
        </p:spPr>
        <p:txBody>
          <a:bodyPr wrap="none" lIns="0" tIns="0" rIns="0" bIns="0" rtlCol="0">
            <a:noAutofit/>
          </a:bodyPr>
          <a:lstStyle>
            <a:defPPr>
              <a:defRPr lang="de-DE"/>
            </a:defPPr>
            <a:lvl1pPr marR="0" defTabSz="914400" eaLnBrk="1" fontAlgn="auto" latinLnBrk="0" hangingPunct="1">
              <a:spcBef>
                <a:spcPts val="500"/>
              </a:spcBef>
              <a:spcAft>
                <a:spcPts val="0"/>
              </a:spcAft>
              <a:buClrTx/>
              <a:buSzTx/>
              <a:buFontTx/>
              <a:buNone/>
              <a:tabLst/>
              <a:defRPr sz="1200" b="1" kern="0">
                <a:solidFill>
                  <a:srgbClr val="00FF00"/>
                </a:solidFill>
                <a:latin typeface="Arial monospaced for SAP" panose="020B0609020202030204" pitchFamily="49" charset="0"/>
              </a:defRPr>
            </a:lvl1pPr>
          </a:lstStyle>
          <a:p>
            <a:r>
              <a:rPr lang="en-US" dirty="0"/>
              <a:t>BOX 1</a:t>
            </a:r>
          </a:p>
          <a:p>
            <a:r>
              <a:rPr lang="en-US" dirty="0">
                <a:solidFill>
                  <a:schemeClr val="bg1"/>
                </a:solidFill>
              </a:rPr>
              <a:t>7*2**2+5*8</a:t>
            </a:r>
          </a:p>
          <a:p>
            <a:r>
              <a:rPr lang="en-US" dirty="0">
                <a:solidFill>
                  <a:schemeClr val="bg1"/>
                </a:solidFill>
              </a:rPr>
              <a:t>7*4+40</a:t>
            </a:r>
          </a:p>
          <a:p>
            <a:r>
              <a:rPr lang="en-US" dirty="0">
                <a:solidFill>
                  <a:schemeClr val="bg1"/>
                </a:solidFill>
              </a:rPr>
              <a:t>28+40</a:t>
            </a:r>
          </a:p>
          <a:p>
            <a:r>
              <a:rPr lang="en-US" dirty="0">
                <a:solidFill>
                  <a:schemeClr val="bg1"/>
                </a:solidFill>
              </a:rPr>
              <a:t>68</a:t>
            </a:r>
          </a:p>
          <a:p>
            <a:endParaRPr lang="en-US" dirty="0"/>
          </a:p>
          <a:p>
            <a:r>
              <a:rPr lang="en-US" dirty="0"/>
              <a:t>BOX 2</a:t>
            </a:r>
          </a:p>
          <a:p>
            <a:r>
              <a:rPr lang="en-US" dirty="0">
                <a:solidFill>
                  <a:schemeClr val="bg1"/>
                </a:solidFill>
              </a:rPr>
              <a:t>8*4**2+7*9</a:t>
            </a:r>
          </a:p>
          <a:p>
            <a:r>
              <a:rPr lang="en-US" dirty="0">
                <a:solidFill>
                  <a:schemeClr val="bg1"/>
                </a:solidFill>
              </a:rPr>
              <a:t>878+63</a:t>
            </a:r>
          </a:p>
          <a:p>
            <a:r>
              <a:rPr lang="en-US" dirty="0">
                <a:solidFill>
                  <a:schemeClr val="bg1"/>
                </a:solidFill>
              </a:rPr>
              <a:t>64+63</a:t>
            </a:r>
          </a:p>
          <a:p>
            <a:r>
              <a:rPr lang="en-US" dirty="0">
                <a:solidFill>
                  <a:schemeClr val="bg1"/>
                </a:solidFill>
              </a:rPr>
              <a:t>127</a:t>
            </a:r>
          </a:p>
          <a:p>
            <a:endParaRPr lang="en-US" dirty="0"/>
          </a:p>
          <a:p>
            <a:r>
              <a:rPr lang="en-US" dirty="0"/>
              <a:t>BOX 3</a:t>
            </a:r>
          </a:p>
          <a:p>
            <a:r>
              <a:rPr lang="en-US" dirty="0">
                <a:solidFill>
                  <a:schemeClr val="bg1"/>
                </a:solidFill>
              </a:rPr>
              <a:t>2</a:t>
            </a:r>
            <a:r>
              <a:rPr lang="en-US" dirty="0">
                <a:solidFill>
                  <a:srgbClr val="FF0000"/>
                </a:solidFill>
              </a:rPr>
              <a:t>7</a:t>
            </a:r>
            <a:r>
              <a:rPr lang="en-US" dirty="0">
                <a:solidFill>
                  <a:schemeClr val="bg1"/>
                </a:solidFill>
              </a:rPr>
              <a:t>4**2+3</a:t>
            </a:r>
            <a:r>
              <a:rPr lang="en-US" dirty="0">
                <a:solidFill>
                  <a:srgbClr val="FF0000"/>
                </a:solidFill>
              </a:rPr>
              <a:t>7</a:t>
            </a:r>
            <a:r>
              <a:rPr lang="en-US" dirty="0">
                <a:solidFill>
                  <a:schemeClr val="bg1"/>
                </a:solidFill>
              </a:rPr>
              <a:t>5</a:t>
            </a:r>
          </a:p>
          <a:p>
            <a:r>
              <a:rPr lang="en-US" dirty="0">
                <a:solidFill>
                  <a:schemeClr val="bg1"/>
                </a:solidFill>
              </a:rPr>
              <a:t>2</a:t>
            </a:r>
            <a:r>
              <a:rPr lang="en-US" dirty="0">
                <a:solidFill>
                  <a:srgbClr val="FF0000"/>
                </a:solidFill>
              </a:rPr>
              <a:t>7</a:t>
            </a:r>
            <a:r>
              <a:rPr lang="en-US" dirty="0">
                <a:solidFill>
                  <a:schemeClr val="bg1"/>
                </a:solidFill>
              </a:rPr>
              <a:t>16+15</a:t>
            </a:r>
          </a:p>
          <a:p>
            <a:r>
              <a:rPr lang="en-US" dirty="0">
                <a:solidFill>
                  <a:schemeClr val="bg1"/>
                </a:solidFill>
              </a:rPr>
              <a:t>32+15</a:t>
            </a:r>
          </a:p>
          <a:p>
            <a:r>
              <a:rPr lang="en-US" dirty="0">
                <a:solidFill>
                  <a:schemeClr val="bg1"/>
                </a:solidFill>
              </a:rPr>
              <a:t>47</a:t>
            </a:r>
          </a:p>
        </p:txBody>
      </p:sp>
      <p:pic>
        <p:nvPicPr>
          <p:cNvPr id="13" name="Picture 1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74680" y="3649716"/>
            <a:ext cx="3425051" cy="1838833"/>
          </a:xfrm>
          <a:prstGeom prst="rect">
            <a:avLst/>
          </a:prstGeom>
          <a:ln>
            <a:solidFill>
              <a:schemeClr val="tx1"/>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74678" y="2194155"/>
            <a:ext cx="3405663" cy="1519469"/>
          </a:xfrm>
          <a:prstGeom prst="rect">
            <a:avLst/>
          </a:prstGeom>
          <a:ln>
            <a:solidFill>
              <a:schemeClr val="tx1"/>
            </a:solidFill>
          </a:ln>
          <a:effectLst>
            <a:outerShdw blurRad="50800" dist="38100" dir="2700000" algn="tl" rotWithShape="0">
              <a:prstClr val="black">
                <a:alpha val="40000"/>
              </a:prstClr>
            </a:outerShdw>
          </a:effectLst>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294068" y="572799"/>
            <a:ext cx="3386273" cy="15470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226527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SHAPE_LOCKS" val="16"/>
</p:tagLst>
</file>

<file path=ppt/tags/tag32.xml><?xml version="1.0" encoding="utf-8"?>
<p:tagLst xmlns:a="http://schemas.openxmlformats.org/drawingml/2006/main" xmlns:r="http://schemas.openxmlformats.org/officeDocument/2006/relationships" xmlns:p="http://schemas.openxmlformats.org/presentationml/2006/main">
  <p:tag name="SHAPE_LOCKS" val="16"/>
</p:tagLst>
</file>

<file path=ppt/tags/tag33.xml><?xml version="1.0" encoding="utf-8"?>
<p:tagLst xmlns:a="http://schemas.openxmlformats.org/drawingml/2006/main" xmlns:r="http://schemas.openxmlformats.org/officeDocument/2006/relationships" xmlns:p="http://schemas.openxmlformats.org/presentationml/2006/main">
  <p:tag name="SHAPE_LOCKS" val="16"/>
</p:tagLst>
</file>

<file path=ppt/tags/tag34.xml><?xml version="1.0" encoding="utf-8"?>
<p:tagLst xmlns:a="http://schemas.openxmlformats.org/drawingml/2006/main" xmlns:r="http://schemas.openxmlformats.org/officeDocument/2006/relationships" xmlns:p="http://schemas.openxmlformats.org/presentationml/2006/main">
  <p:tag name="SHAPE_LOCKS" val="16"/>
</p:tagLst>
</file>

<file path=ppt/tags/tag35.xml><?xml version="1.0" encoding="utf-8"?>
<p:tagLst xmlns:a="http://schemas.openxmlformats.org/drawingml/2006/main" xmlns:r="http://schemas.openxmlformats.org/officeDocument/2006/relationships" xmlns:p="http://schemas.openxmlformats.org/presentationml/2006/main">
  <p:tag name="SHAPE_LOCKS" val="16"/>
</p:tagLst>
</file>

<file path=ppt/tags/tag36.xml><?xml version="1.0" encoding="utf-8"?>
<p:tagLst xmlns:a="http://schemas.openxmlformats.org/drawingml/2006/main" xmlns:r="http://schemas.openxmlformats.org/officeDocument/2006/relationships" xmlns:p="http://schemas.openxmlformats.org/presentationml/2006/main">
  <p:tag name="SHAPE_LOCKS" val="16"/>
</p:tagLst>
</file>

<file path=ppt/tags/tag37.xml><?xml version="1.0" encoding="utf-8"?>
<p:tagLst xmlns:a="http://schemas.openxmlformats.org/drawingml/2006/main" xmlns:r="http://schemas.openxmlformats.org/officeDocument/2006/relationships" xmlns:p="http://schemas.openxmlformats.org/presentationml/2006/main">
  <p:tag name="SHAPE_LOCKS" val="16"/>
</p:tagLst>
</file>

<file path=ppt/tags/tag38.xml><?xml version="1.0" encoding="utf-8"?>
<p:tagLst xmlns:a="http://schemas.openxmlformats.org/drawingml/2006/main" xmlns:r="http://schemas.openxmlformats.org/officeDocument/2006/relationships" xmlns:p="http://schemas.openxmlformats.org/presentationml/2006/main">
  <p:tag name="SHAPE_LOCKS" val="16"/>
</p:tagLst>
</file>

<file path=ppt/tags/tag39.xml><?xml version="1.0" encoding="utf-8"?>
<p:tagLst xmlns:a="http://schemas.openxmlformats.org/drawingml/2006/main" xmlns:r="http://schemas.openxmlformats.org/officeDocument/2006/relationships" xmlns:p="http://schemas.openxmlformats.org/presentationml/2006/main">
  <p:tag name="SHAPE_LOCKS" val="16"/>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40.xml><?xml version="1.0" encoding="utf-8"?>
<p:tagLst xmlns:a="http://schemas.openxmlformats.org/drawingml/2006/main" xmlns:r="http://schemas.openxmlformats.org/officeDocument/2006/relationships" xmlns:p="http://schemas.openxmlformats.org/presentationml/2006/main">
  <p:tag name="SHAPE_LOCKS" val="16"/>
</p:tagLst>
</file>

<file path=ppt/tags/tag41.xml><?xml version="1.0" encoding="utf-8"?>
<p:tagLst xmlns:a="http://schemas.openxmlformats.org/drawingml/2006/main" xmlns:r="http://schemas.openxmlformats.org/officeDocument/2006/relationships" xmlns:p="http://schemas.openxmlformats.org/presentationml/2006/main">
  <p:tag name="SHAPE_LOCKS" val="16"/>
</p:tagLst>
</file>

<file path=ppt/tags/tag42.xml><?xml version="1.0" encoding="utf-8"?>
<p:tagLst xmlns:a="http://schemas.openxmlformats.org/drawingml/2006/main" xmlns:r="http://schemas.openxmlformats.org/officeDocument/2006/relationships" xmlns:p="http://schemas.openxmlformats.org/presentationml/2006/main">
  <p:tag name="SHAPE_LOCKS" val="16"/>
</p:tagLst>
</file>

<file path=ppt/tags/tag43.xml><?xml version="1.0" encoding="utf-8"?>
<p:tagLst xmlns:a="http://schemas.openxmlformats.org/drawingml/2006/main" xmlns:r="http://schemas.openxmlformats.org/officeDocument/2006/relationships" xmlns:p="http://schemas.openxmlformats.org/presentationml/2006/main">
  <p:tag name="SHAPE_LOCKS" val="16"/>
</p:tagLst>
</file>

<file path=ppt/tags/tag44.xml><?xml version="1.0" encoding="utf-8"?>
<p:tagLst xmlns:a="http://schemas.openxmlformats.org/drawingml/2006/main" xmlns:r="http://schemas.openxmlformats.org/officeDocument/2006/relationships" xmlns:p="http://schemas.openxmlformats.org/presentationml/2006/main">
  <p:tag name="SHAPE_LOCKS" val="16"/>
</p:tagLst>
</file>

<file path=ppt/tags/tag45.xml><?xml version="1.0" encoding="utf-8"?>
<p:tagLst xmlns:a="http://schemas.openxmlformats.org/drawingml/2006/main" xmlns:r="http://schemas.openxmlformats.org/officeDocument/2006/relationships" xmlns:p="http://schemas.openxmlformats.org/presentationml/2006/main">
  <p:tag name="SHAPE_LOCKS" val="16"/>
</p:tagLst>
</file>

<file path=ppt/tags/tag46.xml><?xml version="1.0" encoding="utf-8"?>
<p:tagLst xmlns:a="http://schemas.openxmlformats.org/drawingml/2006/main" xmlns:r="http://schemas.openxmlformats.org/officeDocument/2006/relationships" xmlns:p="http://schemas.openxmlformats.org/presentationml/2006/main">
  <p:tag name="SHAPE_LOCKS" val="16"/>
</p:tagLst>
</file>

<file path=ppt/tags/tag47.xml><?xml version="1.0" encoding="utf-8"?>
<p:tagLst xmlns:a="http://schemas.openxmlformats.org/drawingml/2006/main" xmlns:r="http://schemas.openxmlformats.org/officeDocument/2006/relationships" xmlns:p="http://schemas.openxmlformats.org/presentationml/2006/main">
  <p:tag name="SHAPE_LOCKS" val="16"/>
</p:tagLst>
</file>

<file path=ppt/tags/tag48.xml><?xml version="1.0" encoding="utf-8"?>
<p:tagLst xmlns:a="http://schemas.openxmlformats.org/drawingml/2006/main" xmlns:r="http://schemas.openxmlformats.org/officeDocument/2006/relationships" xmlns:p="http://schemas.openxmlformats.org/presentationml/2006/main">
  <p:tag name="SHAPE_LOCKS" val="16"/>
</p:tagLst>
</file>

<file path=ppt/tags/tag49.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50.xml><?xml version="1.0" encoding="utf-8"?>
<p:tagLst xmlns:a="http://schemas.openxmlformats.org/drawingml/2006/main" xmlns:r="http://schemas.openxmlformats.org/officeDocument/2006/relationships" xmlns:p="http://schemas.openxmlformats.org/presentationml/2006/main">
  <p:tag name="SHAPE_LOCKS" val="16"/>
</p:tagLst>
</file>

<file path=ppt/tags/tag51.xml><?xml version="1.0" encoding="utf-8"?>
<p:tagLst xmlns:a="http://schemas.openxmlformats.org/drawingml/2006/main" xmlns:r="http://schemas.openxmlformats.org/officeDocument/2006/relationships" xmlns:p="http://schemas.openxmlformats.org/presentationml/2006/main">
  <p:tag name="SHAPE_LOCKS" val="16"/>
</p:tagLst>
</file>

<file path=ppt/tags/tag52.xml><?xml version="1.0" encoding="utf-8"?>
<p:tagLst xmlns:a="http://schemas.openxmlformats.org/drawingml/2006/main" xmlns:r="http://schemas.openxmlformats.org/officeDocument/2006/relationships" xmlns:p="http://schemas.openxmlformats.org/presentationml/2006/main">
  <p:tag name="SHAPE_LOCKS" val="16"/>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Bosch NG">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plate1.pptx" id="{6D85BA78-7D2F-4CC1-B852-648408ADA362}" vid="{9DE09E84-564A-4D2B-9055-A5F85BDDC28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Rectangle7</Sektion>
      <Reihenfolge>0</Reihenfolge>
    </Variable>
    <Variable>
      <Name>departmentshort</Name>
      <OrgInhalt>RBEI/EDS2</OrgInhalt>
      <Wert>RBEI/EDS2</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
      <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Robert Bosch Engineering and Business Solutions Private Limited 2019. All rights reserved, also regarding any disposal, exploitation, reproduction, editing, distribution, as well as in the event of applications for industrial property rights.</OrgInhalt>
      <Wert>©  Robert Bosch Engineering and Business Solutions Private Limited 2019.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2019-10-15</OrgInhalt>
      <Wert>2019-10-15</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2.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304CF217-3C90-4AA0-B541-CE45F9BD305E}">
  <ds:schemaRefs/>
</ds:datastoreItem>
</file>

<file path=docProps/app.xml><?xml version="1.0" encoding="utf-8"?>
<Properties xmlns="http://schemas.openxmlformats.org/officeDocument/2006/extended-properties" xmlns:vt="http://schemas.openxmlformats.org/officeDocument/2006/docPropsVTypes">
  <Template>presentation_178</Template>
  <TotalTime>0</TotalTime>
  <Words>706</Words>
  <Application>Microsoft Office PowerPoint</Application>
  <PresentationFormat>Custom</PresentationFormat>
  <Paragraphs>313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 monospaced for SAP</vt:lpstr>
      <vt:lpstr>Bosch Office Sans</vt:lpstr>
      <vt:lpstr>Calibri</vt:lpstr>
      <vt:lpstr>Courier New</vt:lpstr>
      <vt:lpstr>Times New Roman</vt:lpstr>
      <vt:lpstr>Wingdings 3</vt:lpstr>
      <vt:lpstr>Bosch NG</vt:lpstr>
      <vt:lpstr>Intel - ocr</vt:lpstr>
      <vt:lpstr> </vt:lpstr>
      <vt:lpstr>PowerPoint Presentation</vt:lpstr>
      <vt:lpstr>PowerPoint Presentation</vt:lpstr>
      <vt:lpstr>Image 1</vt:lpstr>
      <vt:lpstr>Image 2</vt:lpstr>
      <vt:lpstr>Image 2-   Comma Remove and Test : Pass</vt:lpstr>
      <vt:lpstr>Image 3</vt:lpstr>
      <vt:lpstr>Image 4</vt:lpstr>
      <vt:lpstr>Image 5</vt:lpstr>
      <vt:lpstr>Image 5</vt:lpstr>
      <vt:lpstr>Image 5</vt:lpstr>
      <vt:lpstr>Image 6</vt:lpstr>
      <vt:lpstr>Image 6</vt:lpstr>
      <vt:lpstr>Image 7</vt:lpstr>
      <vt:lpstr>PowerPoint Presentation</vt:lpstr>
      <vt:lpstr>RFP vs Deliverables</vt:lpstr>
      <vt:lpstr> </vt:lpstr>
      <vt:lpstr>Thank You</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ocr</dc:title>
  <dc:creator>Bijon Guha (RBEI/EDS2)</dc:creator>
  <cp:lastModifiedBy>Bijon Guha (RBEI/EDS2)</cp:lastModifiedBy>
  <cp:revision>51</cp:revision>
  <dcterms:created xsi:type="dcterms:W3CDTF">2019-10-15T08:44:04Z</dcterms:created>
  <dcterms:modified xsi:type="dcterms:W3CDTF">2019-11-20T08:55:21Z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